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Lst>
  <p:notesMasterIdLst>
    <p:notesMasterId r:id="rId20"/>
  </p:notesMasterIdLst>
  <p:sldIdLst>
    <p:sldId id="256" r:id="rId2"/>
    <p:sldId id="258" r:id="rId3"/>
    <p:sldId id="311" r:id="rId4"/>
    <p:sldId id="312" r:id="rId5"/>
    <p:sldId id="313" r:id="rId6"/>
    <p:sldId id="315" r:id="rId7"/>
    <p:sldId id="314" r:id="rId8"/>
    <p:sldId id="261" r:id="rId9"/>
    <p:sldId id="260" r:id="rId10"/>
    <p:sldId id="317" r:id="rId11"/>
    <p:sldId id="318" r:id="rId12"/>
    <p:sldId id="262" r:id="rId13"/>
    <p:sldId id="319" r:id="rId14"/>
    <p:sldId id="320" r:id="rId15"/>
    <p:sldId id="263" r:id="rId16"/>
    <p:sldId id="267" r:id="rId17"/>
    <p:sldId id="265" r:id="rId18"/>
    <p:sldId id="32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Nirmala UI" panose="020B0502040204020203" pitchFamily="34" charset="0"/>
      <p:regular r:id="rId33"/>
      <p:bold r:id="rId34"/>
    </p:embeddedFont>
    <p:embeddedFont>
      <p:font typeface="Quicksand" panose="020B0604020202020204" charset="0"/>
      <p:regular r:id="rId35"/>
      <p:bold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8D0CDE-A524-4724-9665-783809333BAF}">
  <a:tblStyle styleId="{438D0CDE-A524-4724-9665-783809333B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p:scale>
          <a:sx n="110" d="100"/>
          <a:sy n="110" d="100"/>
        </p:scale>
        <p:origin x="41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92097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f0673c71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f0673c71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72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35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54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62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2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d279b9a442_0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d279b9a442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65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097fbd9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f097fbd9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228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f097fbd9f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f097fbd9f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28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d279b9a442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d279b9a442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98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cd47b1585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cd47b1585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8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f0a9b0f80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f0a9b0f80f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24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48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31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4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98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4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65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31375"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50750" y="1138875"/>
            <a:ext cx="3718200" cy="2041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7166761" y="32243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67773" y="1858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50460" y="45285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0489" y="-6871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62285" y="28548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77525"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475"/>
        <p:cNvGrpSpPr/>
        <p:nvPr/>
      </p:nvGrpSpPr>
      <p:grpSpPr>
        <a:xfrm>
          <a:off x="0" y="0"/>
          <a:ext cx="0" cy="0"/>
          <a:chOff x="0" y="0"/>
          <a:chExt cx="0" cy="0"/>
        </a:xfrm>
      </p:grpSpPr>
      <p:sp>
        <p:nvSpPr>
          <p:cNvPr id="476" name="Google Shape;476;p3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rot="10800000">
            <a:off x="-1695388" y="-1501822"/>
            <a:ext cx="10924738" cy="765344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txBox="1">
            <a:spLocks noGrp="1"/>
          </p:cNvSpPr>
          <p:nvPr>
            <p:ph type="title"/>
          </p:nvPr>
        </p:nvSpPr>
        <p:spPr>
          <a:xfrm>
            <a:off x="5128006" y="1802863"/>
            <a:ext cx="3483900" cy="959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9" name="Google Shape;479;p34"/>
          <p:cNvSpPr txBox="1">
            <a:spLocks noGrp="1"/>
          </p:cNvSpPr>
          <p:nvPr>
            <p:ph type="body" idx="1"/>
          </p:nvPr>
        </p:nvSpPr>
        <p:spPr>
          <a:xfrm>
            <a:off x="5128006" y="2941438"/>
            <a:ext cx="3483900" cy="1229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0" name="Google Shape;480;p34"/>
          <p:cNvSpPr/>
          <p:nvPr/>
        </p:nvSpPr>
        <p:spPr>
          <a:xfrm rot="9619136" flipH="1">
            <a:off x="4221920" y="24507"/>
            <a:ext cx="1423564" cy="1423525"/>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10800000" flipH="1">
            <a:off x="-346021" y="47281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9619136" flipH="1">
            <a:off x="3915839" y="329659"/>
            <a:ext cx="451676" cy="451714"/>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10800000">
            <a:off x="-524953" y="59751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4"/>
          <p:cNvGrpSpPr/>
          <p:nvPr/>
        </p:nvGrpSpPr>
        <p:grpSpPr>
          <a:xfrm rot="10800000">
            <a:off x="7663085" y="-250805"/>
            <a:ext cx="1265051" cy="1265051"/>
            <a:chOff x="3912750" y="637550"/>
            <a:chExt cx="947533" cy="947533"/>
          </a:xfrm>
        </p:grpSpPr>
        <p:sp>
          <p:nvSpPr>
            <p:cNvPr id="485" name="Google Shape;485;p3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27">
    <p:spTree>
      <p:nvGrpSpPr>
        <p:cNvPr id="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5031216" flipH="1">
            <a:off x="1434942" y="-1473727"/>
            <a:ext cx="7384699" cy="9115003"/>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7572997" flipH="1">
            <a:off x="7294923" y="-441551"/>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10800000" flipH="1">
            <a:off x="3685829"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rot="7572997" flipH="1">
            <a:off x="7101718" y="40666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rot="10800000">
            <a:off x="-120903" y="452189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2" name="Google Shape;512;p36"/>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rot="-7575992">
            <a:off x="3311472" y="-1827843"/>
            <a:ext cx="9206100" cy="62996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2061964" y="1029175"/>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5" y="17196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614252" y="-6599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7051289" y="49054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973495"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370614" y="44771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0"/>
          <p:cNvSpPr/>
          <p:nvPr/>
        </p:nvSpPr>
        <p:spPr>
          <a:xfrm flipH="1">
            <a:off x="33488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3075939">
            <a:off x="4301454"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9103592" flipH="1">
            <a:off x="-736449" y="-16799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0800000">
            <a:off x="2140773" y="46667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7572997">
            <a:off x="9225983"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rot="10800000" flipH="1">
            <a:off x="7463000" y="-4174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1"/>
          <p:cNvGrpSpPr/>
          <p:nvPr/>
        </p:nvGrpSpPr>
        <p:grpSpPr>
          <a:xfrm rot="10800000" flipH="1">
            <a:off x="324724" y="-271330"/>
            <a:ext cx="1265051" cy="1265051"/>
            <a:chOff x="3912750" y="637550"/>
            <a:chExt cx="947533" cy="947533"/>
          </a:xfrm>
        </p:grpSpPr>
        <p:sp>
          <p:nvSpPr>
            <p:cNvPr id="578" name="Google Shape;578;p4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1"/>
          <p:cNvSpPr/>
          <p:nvPr/>
        </p:nvSpPr>
        <p:spPr>
          <a:xfrm rot="1205794">
            <a:off x="7274479" y="368423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4432563">
            <a:off x="8298731" y="376784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rot="10800000" flipH="1">
            <a:off x="-344463" y="446196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337540" y="15243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1146900" y="3068936"/>
            <a:ext cx="68502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140400" y="925223"/>
            <a:ext cx="2863200" cy="170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1693800" y="3823464"/>
            <a:ext cx="57564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8" name="Google Shape;28;p3"/>
          <p:cNvSpPr/>
          <p:nvPr/>
        </p:nvSpPr>
        <p:spPr>
          <a:xfrm>
            <a:off x="6852570" y="42448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 y="807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648473" y="-1227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540620" y="-7192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13290"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31739" y="38234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9725" y="18736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544274" y="1469732"/>
            <a:ext cx="1265051" cy="1265051"/>
            <a:chOff x="3912750" y="637550"/>
            <a:chExt cx="947533" cy="947533"/>
          </a:xfrm>
        </p:grpSpPr>
        <p:sp>
          <p:nvSpPr>
            <p:cNvPr id="36" name="Google Shape;36;p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90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06961" y="569001"/>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539500" y="1150475"/>
            <a:ext cx="8064900" cy="327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a:endParaRPr/>
          </a:p>
        </p:txBody>
      </p:sp>
      <p:sp>
        <p:nvSpPr>
          <p:cNvPr id="42" name="Google Shape;42;p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p:nvPr/>
        </p:nvSpPr>
        <p:spPr>
          <a:xfrm flipH="1">
            <a:off x="-1039340" y="24347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8628904" y="249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02854"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428185" y="-10048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1222079" y="50090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96450" y="-12536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txBox="1">
            <a:spLocks noGrp="1"/>
          </p:cNvSpPr>
          <p:nvPr>
            <p:ph type="body" idx="1"/>
          </p:nvPr>
        </p:nvSpPr>
        <p:spPr>
          <a:xfrm>
            <a:off x="1001375" y="2356500"/>
            <a:ext cx="2848200" cy="11862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4" name="Google Shape;84;p7"/>
          <p:cNvSpPr/>
          <p:nvPr/>
        </p:nvSpPr>
        <p:spPr>
          <a:xfrm>
            <a:off x="4581969" y="41014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7530285" y="42871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82991"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7115" y="-5283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450684" y="45820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35444" y="-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04159" y="480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4807675" y="788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a:off x="2131335" y="15013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968375" y="1600800"/>
            <a:ext cx="2914200" cy="755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1"/>
        <p:cNvGrpSpPr/>
        <p:nvPr/>
      </p:nvGrpSpPr>
      <p:grpSpPr>
        <a:xfrm>
          <a:off x="0" y="0"/>
          <a:ext cx="0" cy="0"/>
          <a:chOff x="0" y="0"/>
          <a:chExt cx="0" cy="0"/>
        </a:xfrm>
      </p:grpSpPr>
      <p:sp>
        <p:nvSpPr>
          <p:cNvPr id="112" name="Google Shape;112;p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35549" y="-231484"/>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body" idx="1"/>
          </p:nvPr>
        </p:nvSpPr>
        <p:spPr>
          <a:xfrm>
            <a:off x="4921525" y="1698825"/>
            <a:ext cx="3371400" cy="2485800"/>
          </a:xfrm>
          <a:prstGeom prst="rect">
            <a:avLst/>
          </a:prstGeom>
        </p:spPr>
        <p:txBody>
          <a:bodyPr spcFirstLastPara="1" wrap="square" lIns="91425" tIns="91425" rIns="91425" bIns="91425" anchor="ctr" anchorCtr="0">
            <a:noAutofit/>
          </a:bodyPr>
          <a:lstStyle>
            <a:lvl1pPr marL="457200" lvl="0" indent="-342900">
              <a:lnSpc>
                <a:spcPct val="100000"/>
              </a:lnSpc>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9"/>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9"/>
          <p:cNvSpPr/>
          <p:nvPr/>
        </p:nvSpPr>
        <p:spPr>
          <a:xfrm rot="10800000" flipH="1">
            <a:off x="7589970"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10800000" flipH="1">
            <a:off x="8607386"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10800000" flipH="1">
            <a:off x="829292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rot="10800000" flipH="1">
            <a:off x="4602945"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10800000" flipH="1">
            <a:off x="-823764"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262600"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9"/>
          <p:cNvGrpSpPr/>
          <p:nvPr/>
        </p:nvGrpSpPr>
        <p:grpSpPr>
          <a:xfrm>
            <a:off x="792449" y="4426795"/>
            <a:ext cx="1265051" cy="1265051"/>
            <a:chOff x="3912750" y="637550"/>
            <a:chExt cx="947533" cy="947533"/>
          </a:xfrm>
        </p:grpSpPr>
        <p:sp>
          <p:nvSpPr>
            <p:cNvPr id="123" name="Google Shape;123;p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p:nvPr/>
        </p:nvSpPr>
        <p:spPr>
          <a:xfrm flipH="1">
            <a:off x="794"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txBox="1">
            <a:spLocks noGrp="1"/>
          </p:cNvSpPr>
          <p:nvPr>
            <p:ph type="subTitle" idx="1"/>
          </p:nvPr>
        </p:nvSpPr>
        <p:spPr>
          <a:xfrm>
            <a:off x="2026575" y="3231975"/>
            <a:ext cx="5081700" cy="32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11"/>
          <p:cNvSpPr txBox="1">
            <a:spLocks noGrp="1"/>
          </p:cNvSpPr>
          <p:nvPr>
            <p:ph type="title" hasCustomPrompt="1"/>
          </p:nvPr>
        </p:nvSpPr>
        <p:spPr>
          <a:xfrm>
            <a:off x="1142700" y="1173300"/>
            <a:ext cx="6858600" cy="196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8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2" name="Google Shape;132;p11"/>
          <p:cNvSpPr/>
          <p:nvPr/>
        </p:nvSpPr>
        <p:spPr>
          <a:xfrm rot="10800000">
            <a:off x="3787264" y="-1056324"/>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flipH="1">
            <a:off x="-3290186" y="-562549"/>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10800000">
            <a:off x="472704" y="-73060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10800000">
            <a:off x="-823764" y="157311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10800000">
            <a:off x="462593" y="469178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rot="10800000">
            <a:off x="3459729" y="43447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rot="10800000">
            <a:off x="8607386" y="-4025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flipH="1">
            <a:off x="8776662" y="24159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flipH="1">
            <a:off x="7149694" y="4426795"/>
            <a:ext cx="1265051" cy="1265051"/>
            <a:chOff x="3912750" y="637550"/>
            <a:chExt cx="947533" cy="947533"/>
          </a:xfrm>
        </p:grpSpPr>
        <p:sp>
          <p:nvSpPr>
            <p:cNvPr id="141" name="Google Shape;141;p1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5">
    <p:spTree>
      <p:nvGrpSpPr>
        <p:cNvPr id="1"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975451" y="-231496"/>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199157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48" name="Google Shape;148;p13"/>
          <p:cNvSpPr txBox="1">
            <a:spLocks noGrp="1"/>
          </p:cNvSpPr>
          <p:nvPr>
            <p:ph type="subTitle" idx="1"/>
          </p:nvPr>
        </p:nvSpPr>
        <p:spPr>
          <a:xfrm>
            <a:off x="199157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2"/>
          </p:nvPr>
        </p:nvSpPr>
        <p:spPr>
          <a:xfrm>
            <a:off x="578652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0" name="Google Shape;150;p13"/>
          <p:cNvSpPr txBox="1">
            <a:spLocks noGrp="1"/>
          </p:cNvSpPr>
          <p:nvPr>
            <p:ph type="subTitle" idx="3"/>
          </p:nvPr>
        </p:nvSpPr>
        <p:spPr>
          <a:xfrm>
            <a:off x="578652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p:nvPr>
        </p:nvSpPr>
        <p:spPr>
          <a:xfrm>
            <a:off x="199157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2" name="Google Shape;152;p13"/>
          <p:cNvSpPr txBox="1">
            <a:spLocks noGrp="1"/>
          </p:cNvSpPr>
          <p:nvPr>
            <p:ph type="title" idx="5"/>
          </p:nvPr>
        </p:nvSpPr>
        <p:spPr>
          <a:xfrm>
            <a:off x="578652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3" name="Google Shape;153;p13"/>
          <p:cNvSpPr txBox="1">
            <a:spLocks noGrp="1"/>
          </p:cNvSpPr>
          <p:nvPr>
            <p:ph type="subTitle" idx="6"/>
          </p:nvPr>
        </p:nvSpPr>
        <p:spPr>
          <a:xfrm>
            <a:off x="578652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1068700" y="1852888"/>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5" name="Google Shape;155;p13"/>
          <p:cNvSpPr txBox="1">
            <a:spLocks noGrp="1"/>
          </p:cNvSpPr>
          <p:nvPr>
            <p:ph type="title" idx="8" hasCustomPrompt="1"/>
          </p:nvPr>
        </p:nvSpPr>
        <p:spPr>
          <a:xfrm>
            <a:off x="4868250" y="185880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6" name="Google Shape;156;p13"/>
          <p:cNvSpPr txBox="1">
            <a:spLocks noGrp="1"/>
          </p:cNvSpPr>
          <p:nvPr>
            <p:ph type="title" idx="9" hasCustomPrompt="1"/>
          </p:nvPr>
        </p:nvSpPr>
        <p:spPr>
          <a:xfrm>
            <a:off x="1068700" y="319355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7" name="Google Shape;157;p13"/>
          <p:cNvSpPr txBox="1">
            <a:spLocks noGrp="1"/>
          </p:cNvSpPr>
          <p:nvPr>
            <p:ph type="title" idx="13" hasCustomPrompt="1"/>
          </p:nvPr>
        </p:nvSpPr>
        <p:spPr>
          <a:xfrm>
            <a:off x="4868250" y="3198175"/>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8" name="Google Shape;158;p13"/>
          <p:cNvSpPr txBox="1">
            <a:spLocks noGrp="1"/>
          </p:cNvSpPr>
          <p:nvPr>
            <p:ph type="subTitle" idx="14"/>
          </p:nvPr>
        </p:nvSpPr>
        <p:spPr>
          <a:xfrm>
            <a:off x="199157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flipH="1">
            <a:off x="-354865" y="376893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flipH="1">
            <a:off x="8038179"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flipH="1">
            <a:off x="1439917"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4166028" y="-814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4296960" y="45971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815942" y="46917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00650" y="105975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a:off x="34061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5" name="Google Shape;185;p15"/>
          <p:cNvSpPr txBox="1">
            <a:spLocks noGrp="1"/>
          </p:cNvSpPr>
          <p:nvPr>
            <p:ph type="subTitle" idx="2"/>
          </p:nvPr>
        </p:nvSpPr>
        <p:spPr>
          <a:xfrm>
            <a:off x="10489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6" name="Google Shape;186;p15"/>
          <p:cNvSpPr txBox="1">
            <a:spLocks noGrp="1"/>
          </p:cNvSpPr>
          <p:nvPr>
            <p:ph type="subTitle" idx="3"/>
          </p:nvPr>
        </p:nvSpPr>
        <p:spPr>
          <a:xfrm>
            <a:off x="5763401"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7" name="Google Shape;187;p15"/>
          <p:cNvSpPr txBox="1">
            <a:spLocks noGrp="1"/>
          </p:cNvSpPr>
          <p:nvPr>
            <p:ph type="subTitle" idx="4"/>
          </p:nvPr>
        </p:nvSpPr>
        <p:spPr>
          <a:xfrm>
            <a:off x="1049000" y="3349701"/>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15"/>
          <p:cNvSpPr txBox="1">
            <a:spLocks noGrp="1"/>
          </p:cNvSpPr>
          <p:nvPr>
            <p:ph type="subTitle" idx="5"/>
          </p:nvPr>
        </p:nvSpPr>
        <p:spPr>
          <a:xfrm>
            <a:off x="3406200" y="3351499"/>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9" name="Google Shape;189;p15"/>
          <p:cNvSpPr txBox="1">
            <a:spLocks noGrp="1"/>
          </p:cNvSpPr>
          <p:nvPr>
            <p:ph type="subTitle" idx="6"/>
          </p:nvPr>
        </p:nvSpPr>
        <p:spPr>
          <a:xfrm>
            <a:off x="5763400" y="3350875"/>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0" name="Google Shape;190;p15"/>
          <p:cNvSpPr/>
          <p:nvPr/>
        </p:nvSpPr>
        <p:spPr>
          <a:xfrm rot="5400000" flipH="1">
            <a:off x="-711137" y="-2501813"/>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4592020" flipH="1">
            <a:off x="7848941" y="81971"/>
            <a:ext cx="6411577" cy="6132638"/>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1586888">
            <a:off x="7312589" y="4479536"/>
            <a:ext cx="1423615" cy="142357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20678" y="42980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720415"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61012" y="-9065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451854" y="46917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86888">
            <a:off x="6990750" y="5051613"/>
            <a:ext cx="451692" cy="451731"/>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8636922" y="162712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CUSTOM_24">
    <p:spTree>
      <p:nvGrpSpPr>
        <p:cNvPr id="1" name="Shape 364"/>
        <p:cNvGrpSpPr/>
        <p:nvPr/>
      </p:nvGrpSpPr>
      <p:grpSpPr>
        <a:xfrm>
          <a:off x="0" y="0"/>
          <a:ext cx="0" cy="0"/>
          <a:chOff x="0" y="0"/>
          <a:chExt cx="0" cy="0"/>
        </a:xfrm>
      </p:grpSpPr>
      <p:sp>
        <p:nvSpPr>
          <p:cNvPr id="365" name="Google Shape;365;p2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8493879">
            <a:off x="3645057" y="-1125988"/>
            <a:ext cx="7437821" cy="393097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flipH="1">
            <a:off x="-3394072" y="45822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3467514" y="46908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flipH="1">
            <a:off x="-710354" y="921546"/>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flipH="1">
            <a:off x="-3537086" y="36541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6"/>
          <p:cNvGrpSpPr/>
          <p:nvPr/>
        </p:nvGrpSpPr>
        <p:grpSpPr>
          <a:xfrm flipH="1">
            <a:off x="239045" y="3921850"/>
            <a:ext cx="947533" cy="947533"/>
            <a:chOff x="3912750" y="637550"/>
            <a:chExt cx="947533" cy="947533"/>
          </a:xfrm>
        </p:grpSpPr>
        <p:sp>
          <p:nvSpPr>
            <p:cNvPr id="372" name="Google Shape;372;p2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6"/>
          <p:cNvSpPr/>
          <p:nvPr/>
        </p:nvSpPr>
        <p:spPr>
          <a:xfrm flipH="1">
            <a:off x="8740721" y="10210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26"/>
          <p:cNvSpPr/>
          <p:nvPr/>
        </p:nvSpPr>
        <p:spPr>
          <a:xfrm flipH="1">
            <a:off x="7680205" y="4518343"/>
            <a:ext cx="1060519" cy="1060490"/>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0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293075"/>
            <a:ext cx="7717500" cy="3315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marL="914400" lvl="1"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marL="1371600" lvl="2"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marL="1828800" lvl="3"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marL="2286000" lvl="4"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marL="2743200" lvl="5"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marL="3200400" lvl="6"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marL="3657600" lvl="7"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marL="4114800" lvl="8"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7" r:id="rId5"/>
    <p:sldLayoutId id="2147483658" r:id="rId6"/>
    <p:sldLayoutId id="2147483659" r:id="rId7"/>
    <p:sldLayoutId id="2147483661" r:id="rId8"/>
    <p:sldLayoutId id="2147483672" r:id="rId9"/>
    <p:sldLayoutId id="2147483680" r:id="rId10"/>
    <p:sldLayoutId id="2147483682" r:id="rId11"/>
    <p:sldLayoutId id="2147483686" r:id="rId12"/>
    <p:sldLayoutId id="2147483687" r:id="rId13"/>
    <p:sldLayoutId id="214748373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6"/>
        <p:cNvGrpSpPr/>
        <p:nvPr/>
      </p:nvGrpSpPr>
      <p:grpSpPr>
        <a:xfrm>
          <a:off x="0" y="0"/>
          <a:ext cx="0" cy="0"/>
          <a:chOff x="0" y="0"/>
          <a:chExt cx="0" cy="0"/>
        </a:xfrm>
      </p:grpSpPr>
      <p:sp>
        <p:nvSpPr>
          <p:cNvPr id="1267" name="Google Shape;1267;p87"/>
          <p:cNvSpPr txBox="1">
            <a:spLocks noGrp="1"/>
          </p:cNvSpPr>
          <p:nvPr>
            <p:ph type="ctrTitle"/>
          </p:nvPr>
        </p:nvSpPr>
        <p:spPr>
          <a:xfrm>
            <a:off x="480016" y="1369638"/>
            <a:ext cx="4453092" cy="20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PHÁT TRIỂN ỨNG DỤNG</a:t>
            </a:r>
            <a:endParaRPr/>
          </a:p>
        </p:txBody>
      </p:sp>
      <p:sp>
        <p:nvSpPr>
          <p:cNvPr id="1268" name="Google Shape;1268;p87"/>
          <p:cNvSpPr txBox="1">
            <a:spLocks noGrp="1"/>
          </p:cNvSpPr>
          <p:nvPr>
            <p:ph type="subTitle" idx="1"/>
          </p:nvPr>
        </p:nvSpPr>
        <p:spPr>
          <a:xfrm>
            <a:off x="501785" y="1003729"/>
            <a:ext cx="3718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Báo cáo đề tài</a:t>
            </a:r>
            <a:endParaRPr sz="2400"/>
          </a:p>
        </p:txBody>
      </p:sp>
      <p:grpSp>
        <p:nvGrpSpPr>
          <p:cNvPr id="1269" name="Google Shape;1269;p87"/>
          <p:cNvGrpSpPr/>
          <p:nvPr/>
        </p:nvGrpSpPr>
        <p:grpSpPr>
          <a:xfrm>
            <a:off x="5111937" y="573271"/>
            <a:ext cx="3769246" cy="3935960"/>
            <a:chOff x="4835245" y="605545"/>
            <a:chExt cx="3769246" cy="3935960"/>
          </a:xfrm>
        </p:grpSpPr>
        <p:sp>
          <p:nvSpPr>
            <p:cNvPr id="1270" name="Google Shape;1270;p87"/>
            <p:cNvSpPr/>
            <p:nvPr/>
          </p:nvSpPr>
          <p:spPr>
            <a:xfrm>
              <a:off x="6326148" y="750982"/>
              <a:ext cx="1632800" cy="3421657"/>
            </a:xfrm>
            <a:custGeom>
              <a:avLst/>
              <a:gdLst/>
              <a:ahLst/>
              <a:cxnLst/>
              <a:rect l="l" t="t" r="r" b="b"/>
              <a:pathLst>
                <a:path w="41977" h="87966" extrusionOk="0">
                  <a:moveTo>
                    <a:pt x="37144" y="87965"/>
                  </a:moveTo>
                  <a:lnTo>
                    <a:pt x="4833" y="87965"/>
                  </a:lnTo>
                  <a:cubicBezTo>
                    <a:pt x="2159" y="87965"/>
                    <a:pt x="0" y="85807"/>
                    <a:pt x="0" y="83132"/>
                  </a:cubicBezTo>
                  <a:lnTo>
                    <a:pt x="0" y="4833"/>
                  </a:lnTo>
                  <a:cubicBezTo>
                    <a:pt x="0" y="2158"/>
                    <a:pt x="2159" y="0"/>
                    <a:pt x="4833" y="0"/>
                  </a:cubicBezTo>
                  <a:lnTo>
                    <a:pt x="37144" y="0"/>
                  </a:lnTo>
                  <a:cubicBezTo>
                    <a:pt x="39819" y="0"/>
                    <a:pt x="41977" y="2158"/>
                    <a:pt x="41977" y="4833"/>
                  </a:cubicBezTo>
                  <a:lnTo>
                    <a:pt x="41977" y="83132"/>
                  </a:lnTo>
                  <a:cubicBezTo>
                    <a:pt x="41977" y="85807"/>
                    <a:pt x="39819" y="87965"/>
                    <a:pt x="37144" y="87965"/>
                  </a:cubicBezTo>
                  <a:close/>
                </a:path>
              </a:pathLst>
            </a:custGeom>
            <a:gradFill>
              <a:gsLst>
                <a:gs pos="0">
                  <a:schemeClr val="accent1"/>
                </a:gs>
                <a:gs pos="100000">
                  <a:schemeClr val="accent2"/>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7"/>
            <p:cNvSpPr/>
            <p:nvPr/>
          </p:nvSpPr>
          <p:spPr>
            <a:xfrm>
              <a:off x="6326148" y="974448"/>
              <a:ext cx="1632800" cy="39"/>
            </a:xfrm>
            <a:custGeom>
              <a:avLst/>
              <a:gdLst/>
              <a:ahLst/>
              <a:cxnLst/>
              <a:rect l="l" t="t" r="r" b="b"/>
              <a:pathLst>
                <a:path w="41977" h="1" fill="none" extrusionOk="0">
                  <a:moveTo>
                    <a:pt x="0" y="0"/>
                  </a:moveTo>
                  <a:lnTo>
                    <a:pt x="4197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7"/>
            <p:cNvSpPr/>
            <p:nvPr/>
          </p:nvSpPr>
          <p:spPr>
            <a:xfrm>
              <a:off x="6475125" y="833717"/>
              <a:ext cx="55585" cy="55623"/>
            </a:xfrm>
            <a:custGeom>
              <a:avLst/>
              <a:gdLst/>
              <a:ahLst/>
              <a:cxnLst/>
              <a:rect l="l" t="t" r="r" b="b"/>
              <a:pathLst>
                <a:path w="1429" h="1430" fill="none" extrusionOk="0">
                  <a:moveTo>
                    <a:pt x="1429" y="700"/>
                  </a:moveTo>
                  <a:cubicBezTo>
                    <a:pt x="1429" y="305"/>
                    <a:pt x="1095" y="1"/>
                    <a:pt x="699" y="1"/>
                  </a:cubicBezTo>
                  <a:cubicBezTo>
                    <a:pt x="304" y="1"/>
                    <a:pt x="0" y="305"/>
                    <a:pt x="0" y="700"/>
                  </a:cubicBezTo>
                  <a:cubicBezTo>
                    <a:pt x="0" y="1095"/>
                    <a:pt x="304" y="1430"/>
                    <a:pt x="699" y="1430"/>
                  </a:cubicBezTo>
                  <a:cubicBezTo>
                    <a:pt x="109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7"/>
            <p:cNvSpPr/>
            <p:nvPr/>
          </p:nvSpPr>
          <p:spPr>
            <a:xfrm>
              <a:off x="6582716" y="833717"/>
              <a:ext cx="56790" cy="55623"/>
            </a:xfrm>
            <a:custGeom>
              <a:avLst/>
              <a:gdLst/>
              <a:ahLst/>
              <a:cxnLst/>
              <a:rect l="l" t="t" r="r" b="b"/>
              <a:pathLst>
                <a:path w="1460" h="1430" fill="none" extrusionOk="0">
                  <a:moveTo>
                    <a:pt x="1459" y="700"/>
                  </a:moveTo>
                  <a:cubicBezTo>
                    <a:pt x="1459" y="305"/>
                    <a:pt x="1125" y="1"/>
                    <a:pt x="730" y="1"/>
                  </a:cubicBezTo>
                  <a:cubicBezTo>
                    <a:pt x="335" y="1"/>
                    <a:pt x="0" y="305"/>
                    <a:pt x="0" y="700"/>
                  </a:cubicBezTo>
                  <a:cubicBezTo>
                    <a:pt x="0" y="1095"/>
                    <a:pt x="335" y="1430"/>
                    <a:pt x="730" y="1430"/>
                  </a:cubicBezTo>
                  <a:cubicBezTo>
                    <a:pt x="1125" y="1430"/>
                    <a:pt x="1459" y="1095"/>
                    <a:pt x="145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7"/>
            <p:cNvSpPr/>
            <p:nvPr/>
          </p:nvSpPr>
          <p:spPr>
            <a:xfrm>
              <a:off x="6691473" y="833717"/>
              <a:ext cx="55623" cy="55623"/>
            </a:xfrm>
            <a:custGeom>
              <a:avLst/>
              <a:gdLst/>
              <a:ahLst/>
              <a:cxnLst/>
              <a:rect l="l" t="t" r="r" b="b"/>
              <a:pathLst>
                <a:path w="1430" h="1430" fill="none" extrusionOk="0">
                  <a:moveTo>
                    <a:pt x="1429" y="700"/>
                  </a:moveTo>
                  <a:cubicBezTo>
                    <a:pt x="1429" y="305"/>
                    <a:pt x="1125" y="1"/>
                    <a:pt x="730" y="1"/>
                  </a:cubicBezTo>
                  <a:cubicBezTo>
                    <a:pt x="335" y="1"/>
                    <a:pt x="1" y="305"/>
                    <a:pt x="1" y="700"/>
                  </a:cubicBezTo>
                  <a:cubicBezTo>
                    <a:pt x="1" y="1095"/>
                    <a:pt x="335" y="1430"/>
                    <a:pt x="730" y="1430"/>
                  </a:cubicBezTo>
                  <a:cubicBezTo>
                    <a:pt x="112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7"/>
            <p:cNvSpPr/>
            <p:nvPr/>
          </p:nvSpPr>
          <p:spPr>
            <a:xfrm>
              <a:off x="6416001" y="1588057"/>
              <a:ext cx="1453094" cy="383101"/>
            </a:xfrm>
            <a:custGeom>
              <a:avLst/>
              <a:gdLst/>
              <a:ahLst/>
              <a:cxnLst/>
              <a:rect l="l" t="t" r="r" b="b"/>
              <a:pathLst>
                <a:path w="37357" h="9849" fill="none" extrusionOk="0">
                  <a:moveTo>
                    <a:pt x="35624" y="9848"/>
                  </a:moveTo>
                  <a:lnTo>
                    <a:pt x="1733" y="9848"/>
                  </a:lnTo>
                  <a:cubicBezTo>
                    <a:pt x="760" y="9848"/>
                    <a:pt x="0" y="9089"/>
                    <a:pt x="0" y="8116"/>
                  </a:cubicBezTo>
                  <a:lnTo>
                    <a:pt x="0" y="1763"/>
                  </a:lnTo>
                  <a:cubicBezTo>
                    <a:pt x="0" y="791"/>
                    <a:pt x="760" y="0"/>
                    <a:pt x="1733" y="0"/>
                  </a:cubicBezTo>
                  <a:lnTo>
                    <a:pt x="35624" y="0"/>
                  </a:lnTo>
                  <a:cubicBezTo>
                    <a:pt x="36597" y="0"/>
                    <a:pt x="37357" y="791"/>
                    <a:pt x="37357" y="1763"/>
                  </a:cubicBezTo>
                  <a:lnTo>
                    <a:pt x="37357" y="8116"/>
                  </a:lnTo>
                  <a:cubicBezTo>
                    <a:pt x="37357" y="9089"/>
                    <a:pt x="36597" y="9848"/>
                    <a:pt x="35624" y="984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7"/>
            <p:cNvSpPr/>
            <p:nvPr/>
          </p:nvSpPr>
          <p:spPr>
            <a:xfrm>
              <a:off x="6825086" y="1703932"/>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7"/>
            <p:cNvSpPr/>
            <p:nvPr/>
          </p:nvSpPr>
          <p:spPr>
            <a:xfrm>
              <a:off x="6825086" y="1781961"/>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7"/>
            <p:cNvSpPr/>
            <p:nvPr/>
          </p:nvSpPr>
          <p:spPr>
            <a:xfrm>
              <a:off x="6825086" y="1861156"/>
              <a:ext cx="806384" cy="39"/>
            </a:xfrm>
            <a:custGeom>
              <a:avLst/>
              <a:gdLst/>
              <a:ahLst/>
              <a:cxnLst/>
              <a:rect l="l" t="t" r="r" b="b"/>
              <a:pathLst>
                <a:path w="20731" h="1" fill="none" extrusionOk="0">
                  <a:moveTo>
                    <a:pt x="0" y="1"/>
                  </a:moveTo>
                  <a:lnTo>
                    <a:pt x="2073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7"/>
            <p:cNvSpPr/>
            <p:nvPr/>
          </p:nvSpPr>
          <p:spPr>
            <a:xfrm>
              <a:off x="6503481" y="1657800"/>
              <a:ext cx="245988" cy="244782"/>
            </a:xfrm>
            <a:custGeom>
              <a:avLst/>
              <a:gdLst/>
              <a:ahLst/>
              <a:cxnLst/>
              <a:rect l="l" t="t" r="r" b="b"/>
              <a:pathLst>
                <a:path w="6324" h="6293" fill="none" extrusionOk="0">
                  <a:moveTo>
                    <a:pt x="6323" y="3131"/>
                  </a:moveTo>
                  <a:cubicBezTo>
                    <a:pt x="6323" y="4894"/>
                    <a:pt x="4894" y="6293"/>
                    <a:pt x="3162" y="6293"/>
                  </a:cubicBezTo>
                  <a:cubicBezTo>
                    <a:pt x="1429" y="6293"/>
                    <a:pt x="1" y="4894"/>
                    <a:pt x="1" y="3131"/>
                  </a:cubicBezTo>
                  <a:cubicBezTo>
                    <a:pt x="1" y="1399"/>
                    <a:pt x="1429" y="1"/>
                    <a:pt x="3162" y="1"/>
                  </a:cubicBezTo>
                  <a:cubicBezTo>
                    <a:pt x="4894" y="1"/>
                    <a:pt x="6323" y="1399"/>
                    <a:pt x="6323" y="31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7"/>
            <p:cNvSpPr/>
            <p:nvPr/>
          </p:nvSpPr>
          <p:spPr>
            <a:xfrm>
              <a:off x="6568518" y="1711012"/>
              <a:ext cx="115915" cy="120621"/>
            </a:xfrm>
            <a:custGeom>
              <a:avLst/>
              <a:gdLst/>
              <a:ahLst/>
              <a:cxnLst/>
              <a:rect l="l" t="t" r="r" b="b"/>
              <a:pathLst>
                <a:path w="2980" h="3101" fill="none" extrusionOk="0">
                  <a:moveTo>
                    <a:pt x="2979" y="3101"/>
                  </a:moveTo>
                  <a:cubicBezTo>
                    <a:pt x="2979" y="2402"/>
                    <a:pt x="2523" y="1703"/>
                    <a:pt x="1915" y="1459"/>
                  </a:cubicBezTo>
                  <a:cubicBezTo>
                    <a:pt x="2128" y="1338"/>
                    <a:pt x="2280" y="1064"/>
                    <a:pt x="2280" y="791"/>
                  </a:cubicBezTo>
                  <a:cubicBezTo>
                    <a:pt x="2280" y="365"/>
                    <a:pt x="1946" y="0"/>
                    <a:pt x="1490" y="0"/>
                  </a:cubicBezTo>
                  <a:cubicBezTo>
                    <a:pt x="1034" y="0"/>
                    <a:pt x="700" y="365"/>
                    <a:pt x="700" y="791"/>
                  </a:cubicBezTo>
                  <a:cubicBezTo>
                    <a:pt x="700" y="1064"/>
                    <a:pt x="852" y="1338"/>
                    <a:pt x="1064" y="1459"/>
                  </a:cubicBezTo>
                  <a:cubicBezTo>
                    <a:pt x="456" y="1703"/>
                    <a:pt x="1" y="240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7"/>
            <p:cNvSpPr/>
            <p:nvPr/>
          </p:nvSpPr>
          <p:spPr>
            <a:xfrm>
              <a:off x="6416001" y="2052687"/>
              <a:ext cx="1453094" cy="383101"/>
            </a:xfrm>
            <a:custGeom>
              <a:avLst/>
              <a:gdLst/>
              <a:ahLst/>
              <a:cxnLst/>
              <a:rect l="l" t="t" r="r" b="b"/>
              <a:pathLst>
                <a:path w="37357" h="9849" fill="none" extrusionOk="0">
                  <a:moveTo>
                    <a:pt x="35624" y="9849"/>
                  </a:moveTo>
                  <a:lnTo>
                    <a:pt x="1733" y="9849"/>
                  </a:lnTo>
                  <a:cubicBezTo>
                    <a:pt x="760" y="9849"/>
                    <a:pt x="0" y="9059"/>
                    <a:pt x="0" y="8116"/>
                  </a:cubicBezTo>
                  <a:lnTo>
                    <a:pt x="0" y="1733"/>
                  </a:lnTo>
                  <a:cubicBezTo>
                    <a:pt x="0" y="791"/>
                    <a:pt x="760" y="1"/>
                    <a:pt x="1733" y="1"/>
                  </a:cubicBezTo>
                  <a:lnTo>
                    <a:pt x="35624" y="1"/>
                  </a:lnTo>
                  <a:cubicBezTo>
                    <a:pt x="36597" y="1"/>
                    <a:pt x="37357" y="791"/>
                    <a:pt x="37357" y="1733"/>
                  </a:cubicBezTo>
                  <a:lnTo>
                    <a:pt x="37357" y="8116"/>
                  </a:lnTo>
                  <a:cubicBezTo>
                    <a:pt x="37357" y="9059"/>
                    <a:pt x="36597" y="9849"/>
                    <a:pt x="35624" y="984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7"/>
            <p:cNvSpPr/>
            <p:nvPr/>
          </p:nvSpPr>
          <p:spPr>
            <a:xfrm>
              <a:off x="6825086" y="2167396"/>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7"/>
            <p:cNvSpPr/>
            <p:nvPr/>
          </p:nvSpPr>
          <p:spPr>
            <a:xfrm>
              <a:off x="6825086" y="2246591"/>
              <a:ext cx="942331" cy="39"/>
            </a:xfrm>
            <a:custGeom>
              <a:avLst/>
              <a:gdLst/>
              <a:ahLst/>
              <a:cxnLst/>
              <a:rect l="l" t="t" r="r" b="b"/>
              <a:pathLst>
                <a:path w="24226" h="1" fill="none" extrusionOk="0">
                  <a:moveTo>
                    <a:pt x="0" y="1"/>
                  </a:moveTo>
                  <a:lnTo>
                    <a:pt x="24226"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7"/>
            <p:cNvSpPr/>
            <p:nvPr/>
          </p:nvSpPr>
          <p:spPr>
            <a:xfrm>
              <a:off x="6825086" y="2325825"/>
              <a:ext cx="431568" cy="39"/>
            </a:xfrm>
            <a:custGeom>
              <a:avLst/>
              <a:gdLst/>
              <a:ahLst/>
              <a:cxnLst/>
              <a:rect l="l" t="t" r="r" b="b"/>
              <a:pathLst>
                <a:path w="11095" h="1" fill="none" extrusionOk="0">
                  <a:moveTo>
                    <a:pt x="0"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7"/>
            <p:cNvSpPr/>
            <p:nvPr/>
          </p:nvSpPr>
          <p:spPr>
            <a:xfrm>
              <a:off x="6486950" y="2104732"/>
              <a:ext cx="279051" cy="279051"/>
            </a:xfrm>
            <a:custGeom>
              <a:avLst/>
              <a:gdLst/>
              <a:ahLst/>
              <a:cxnLst/>
              <a:rect l="l" t="t" r="r" b="b"/>
              <a:pathLst>
                <a:path w="7174" h="7174" fill="none" extrusionOk="0">
                  <a:moveTo>
                    <a:pt x="4894" y="699"/>
                  </a:moveTo>
                  <a:cubicBezTo>
                    <a:pt x="6475" y="1429"/>
                    <a:pt x="7174" y="3283"/>
                    <a:pt x="6475" y="4863"/>
                  </a:cubicBezTo>
                  <a:cubicBezTo>
                    <a:pt x="5745" y="6474"/>
                    <a:pt x="3891" y="7174"/>
                    <a:pt x="2310" y="6474"/>
                  </a:cubicBezTo>
                  <a:cubicBezTo>
                    <a:pt x="699" y="5745"/>
                    <a:pt x="0" y="3891"/>
                    <a:pt x="699" y="2310"/>
                  </a:cubicBezTo>
                  <a:cubicBezTo>
                    <a:pt x="1429" y="699"/>
                    <a:pt x="3283" y="0"/>
                    <a:pt x="4894" y="6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7"/>
            <p:cNvSpPr/>
            <p:nvPr/>
          </p:nvSpPr>
          <p:spPr>
            <a:xfrm>
              <a:off x="6568518" y="2174475"/>
              <a:ext cx="115915" cy="120621"/>
            </a:xfrm>
            <a:custGeom>
              <a:avLst/>
              <a:gdLst/>
              <a:ahLst/>
              <a:cxnLst/>
              <a:rect l="l" t="t" r="r" b="b"/>
              <a:pathLst>
                <a:path w="2980" h="3101" fill="none" extrusionOk="0">
                  <a:moveTo>
                    <a:pt x="2979" y="3101"/>
                  </a:moveTo>
                  <a:cubicBezTo>
                    <a:pt x="2979" y="2432"/>
                    <a:pt x="2523" y="1733"/>
                    <a:pt x="1915" y="1490"/>
                  </a:cubicBezTo>
                  <a:cubicBezTo>
                    <a:pt x="2128" y="1338"/>
                    <a:pt x="2280" y="1095"/>
                    <a:pt x="2280" y="821"/>
                  </a:cubicBezTo>
                  <a:cubicBezTo>
                    <a:pt x="2280" y="365"/>
                    <a:pt x="1946" y="1"/>
                    <a:pt x="1490" y="1"/>
                  </a:cubicBezTo>
                  <a:cubicBezTo>
                    <a:pt x="1034" y="1"/>
                    <a:pt x="700" y="365"/>
                    <a:pt x="700" y="821"/>
                  </a:cubicBezTo>
                  <a:cubicBezTo>
                    <a:pt x="700" y="1095"/>
                    <a:pt x="852" y="1338"/>
                    <a:pt x="1064" y="1490"/>
                  </a:cubicBezTo>
                  <a:cubicBezTo>
                    <a:pt x="456" y="1733"/>
                    <a:pt x="1" y="243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7"/>
            <p:cNvSpPr/>
            <p:nvPr/>
          </p:nvSpPr>
          <p:spPr>
            <a:xfrm>
              <a:off x="7436321" y="1067841"/>
              <a:ext cx="432774" cy="433941"/>
            </a:xfrm>
            <a:custGeom>
              <a:avLst/>
              <a:gdLst/>
              <a:ahLst/>
              <a:cxnLst/>
              <a:rect l="l" t="t" r="r" b="b"/>
              <a:pathLst>
                <a:path w="11126" h="11156" fill="none" extrusionOk="0">
                  <a:moveTo>
                    <a:pt x="9150" y="11155"/>
                  </a:moveTo>
                  <a:lnTo>
                    <a:pt x="1946" y="11155"/>
                  </a:lnTo>
                  <a:cubicBezTo>
                    <a:pt x="882" y="11155"/>
                    <a:pt x="1" y="10274"/>
                    <a:pt x="1" y="9180"/>
                  </a:cubicBezTo>
                  <a:lnTo>
                    <a:pt x="1" y="1976"/>
                  </a:lnTo>
                  <a:cubicBezTo>
                    <a:pt x="1" y="882"/>
                    <a:pt x="882" y="0"/>
                    <a:pt x="1946" y="0"/>
                  </a:cubicBezTo>
                  <a:lnTo>
                    <a:pt x="9150" y="0"/>
                  </a:lnTo>
                  <a:cubicBezTo>
                    <a:pt x="10244" y="0"/>
                    <a:pt x="11126" y="882"/>
                    <a:pt x="11126" y="1976"/>
                  </a:cubicBezTo>
                  <a:lnTo>
                    <a:pt x="11126" y="9180"/>
                  </a:lnTo>
                  <a:cubicBezTo>
                    <a:pt x="11126"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7"/>
            <p:cNvSpPr/>
            <p:nvPr/>
          </p:nvSpPr>
          <p:spPr>
            <a:xfrm>
              <a:off x="7530920" y="1163607"/>
              <a:ext cx="243615" cy="242409"/>
            </a:xfrm>
            <a:custGeom>
              <a:avLst/>
              <a:gdLst/>
              <a:ahLst/>
              <a:cxnLst/>
              <a:rect l="l" t="t" r="r" b="b"/>
              <a:pathLst>
                <a:path w="6263" h="6232" fill="none" extrusionOk="0">
                  <a:moveTo>
                    <a:pt x="6019" y="2888"/>
                  </a:moveTo>
                  <a:lnTo>
                    <a:pt x="6262" y="2706"/>
                  </a:lnTo>
                  <a:lnTo>
                    <a:pt x="6141" y="2250"/>
                  </a:lnTo>
                  <a:lnTo>
                    <a:pt x="5867" y="2158"/>
                  </a:lnTo>
                  <a:cubicBezTo>
                    <a:pt x="5776" y="1885"/>
                    <a:pt x="5654" y="1672"/>
                    <a:pt x="5533" y="1459"/>
                  </a:cubicBezTo>
                  <a:lnTo>
                    <a:pt x="5624" y="1216"/>
                  </a:lnTo>
                  <a:lnTo>
                    <a:pt x="5320" y="851"/>
                  </a:lnTo>
                  <a:lnTo>
                    <a:pt x="5016" y="912"/>
                  </a:lnTo>
                  <a:cubicBezTo>
                    <a:pt x="4834" y="730"/>
                    <a:pt x="4621" y="578"/>
                    <a:pt x="4378" y="487"/>
                  </a:cubicBezTo>
                  <a:lnTo>
                    <a:pt x="4347" y="213"/>
                  </a:lnTo>
                  <a:lnTo>
                    <a:pt x="3891" y="61"/>
                  </a:lnTo>
                  <a:lnTo>
                    <a:pt x="3679" y="243"/>
                  </a:lnTo>
                  <a:cubicBezTo>
                    <a:pt x="3405" y="213"/>
                    <a:pt x="3162" y="183"/>
                    <a:pt x="2888" y="213"/>
                  </a:cubicBezTo>
                  <a:lnTo>
                    <a:pt x="2736" y="0"/>
                  </a:lnTo>
                  <a:lnTo>
                    <a:pt x="2250" y="91"/>
                  </a:lnTo>
                  <a:lnTo>
                    <a:pt x="2159" y="365"/>
                  </a:lnTo>
                  <a:cubicBezTo>
                    <a:pt x="1916" y="456"/>
                    <a:pt x="1672" y="578"/>
                    <a:pt x="1460" y="699"/>
                  </a:cubicBezTo>
                  <a:lnTo>
                    <a:pt x="1216" y="608"/>
                  </a:lnTo>
                  <a:lnTo>
                    <a:pt x="852" y="943"/>
                  </a:lnTo>
                  <a:lnTo>
                    <a:pt x="913" y="1216"/>
                  </a:lnTo>
                  <a:cubicBezTo>
                    <a:pt x="761" y="1399"/>
                    <a:pt x="609" y="1642"/>
                    <a:pt x="487" y="1854"/>
                  </a:cubicBezTo>
                  <a:lnTo>
                    <a:pt x="213" y="1885"/>
                  </a:lnTo>
                  <a:lnTo>
                    <a:pt x="61" y="2371"/>
                  </a:lnTo>
                  <a:lnTo>
                    <a:pt x="274" y="2554"/>
                  </a:lnTo>
                  <a:cubicBezTo>
                    <a:pt x="213" y="2827"/>
                    <a:pt x="213" y="3070"/>
                    <a:pt x="213" y="3344"/>
                  </a:cubicBezTo>
                  <a:lnTo>
                    <a:pt x="1" y="3526"/>
                  </a:lnTo>
                  <a:lnTo>
                    <a:pt x="92" y="3982"/>
                  </a:lnTo>
                  <a:lnTo>
                    <a:pt x="365" y="4073"/>
                  </a:lnTo>
                  <a:cubicBezTo>
                    <a:pt x="457" y="4316"/>
                    <a:pt x="578" y="4560"/>
                    <a:pt x="730" y="4772"/>
                  </a:cubicBezTo>
                  <a:lnTo>
                    <a:pt x="639" y="5016"/>
                  </a:lnTo>
                  <a:lnTo>
                    <a:pt x="943" y="5380"/>
                  </a:lnTo>
                  <a:lnTo>
                    <a:pt x="1216" y="5320"/>
                  </a:lnTo>
                  <a:cubicBezTo>
                    <a:pt x="1429" y="5472"/>
                    <a:pt x="1642" y="5623"/>
                    <a:pt x="1885" y="5745"/>
                  </a:cubicBezTo>
                  <a:lnTo>
                    <a:pt x="1916" y="6019"/>
                  </a:lnTo>
                  <a:lnTo>
                    <a:pt x="2372" y="6171"/>
                  </a:lnTo>
                  <a:lnTo>
                    <a:pt x="2584" y="5958"/>
                  </a:lnTo>
                  <a:cubicBezTo>
                    <a:pt x="2827" y="6019"/>
                    <a:pt x="3101" y="6019"/>
                    <a:pt x="3375" y="6019"/>
                  </a:cubicBezTo>
                  <a:lnTo>
                    <a:pt x="3527" y="6231"/>
                  </a:lnTo>
                  <a:lnTo>
                    <a:pt x="4013" y="6140"/>
                  </a:lnTo>
                  <a:lnTo>
                    <a:pt x="4104" y="5867"/>
                  </a:lnTo>
                  <a:cubicBezTo>
                    <a:pt x="4347" y="5775"/>
                    <a:pt x="4560" y="5654"/>
                    <a:pt x="4773" y="5502"/>
                  </a:cubicBezTo>
                  <a:lnTo>
                    <a:pt x="5046" y="5623"/>
                  </a:lnTo>
                  <a:lnTo>
                    <a:pt x="5411" y="5289"/>
                  </a:lnTo>
                  <a:lnTo>
                    <a:pt x="5320" y="5016"/>
                  </a:lnTo>
                  <a:cubicBezTo>
                    <a:pt x="5502" y="4803"/>
                    <a:pt x="5654" y="4590"/>
                    <a:pt x="5745" y="4347"/>
                  </a:cubicBezTo>
                  <a:lnTo>
                    <a:pt x="6019" y="4316"/>
                  </a:lnTo>
                  <a:lnTo>
                    <a:pt x="6171" y="3861"/>
                  </a:lnTo>
                  <a:lnTo>
                    <a:pt x="5989" y="3648"/>
                  </a:lnTo>
                  <a:cubicBezTo>
                    <a:pt x="6049" y="3405"/>
                    <a:pt x="6049" y="3131"/>
                    <a:pt x="6019" y="2888"/>
                  </a:cubicBezTo>
                  <a:close/>
                  <a:moveTo>
                    <a:pt x="3131" y="4225"/>
                  </a:moveTo>
                  <a:cubicBezTo>
                    <a:pt x="2493" y="4225"/>
                    <a:pt x="2007" y="3739"/>
                    <a:pt x="2007" y="3101"/>
                  </a:cubicBezTo>
                  <a:cubicBezTo>
                    <a:pt x="2007" y="2493"/>
                    <a:pt x="2493" y="1976"/>
                    <a:pt x="3131" y="1976"/>
                  </a:cubicBezTo>
                  <a:cubicBezTo>
                    <a:pt x="3739" y="1976"/>
                    <a:pt x="4256" y="2493"/>
                    <a:pt x="4256" y="3101"/>
                  </a:cubicBezTo>
                  <a:cubicBezTo>
                    <a:pt x="4256" y="3739"/>
                    <a:pt x="3739" y="4225"/>
                    <a:pt x="3131" y="4225"/>
                  </a:cubicBezTo>
                  <a:close/>
                  <a:moveTo>
                    <a:pt x="3131" y="4712"/>
                  </a:moveTo>
                  <a:cubicBezTo>
                    <a:pt x="2250" y="4712"/>
                    <a:pt x="1520" y="3982"/>
                    <a:pt x="1520" y="3101"/>
                  </a:cubicBezTo>
                  <a:cubicBezTo>
                    <a:pt x="1520" y="2219"/>
                    <a:pt x="2250" y="1520"/>
                    <a:pt x="3131" y="1520"/>
                  </a:cubicBezTo>
                  <a:cubicBezTo>
                    <a:pt x="4013" y="1520"/>
                    <a:pt x="4742" y="2219"/>
                    <a:pt x="4742" y="3101"/>
                  </a:cubicBezTo>
                  <a:cubicBezTo>
                    <a:pt x="4742" y="3982"/>
                    <a:pt x="4013" y="4712"/>
                    <a:pt x="3131" y="471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7"/>
            <p:cNvSpPr/>
            <p:nvPr/>
          </p:nvSpPr>
          <p:spPr>
            <a:xfrm>
              <a:off x="6925597" y="1067841"/>
              <a:ext cx="433941" cy="433941"/>
            </a:xfrm>
            <a:custGeom>
              <a:avLst/>
              <a:gdLst/>
              <a:ahLst/>
              <a:cxnLst/>
              <a:rect l="l" t="t" r="r" b="b"/>
              <a:pathLst>
                <a:path w="11156" h="11156" fill="none" extrusionOk="0">
                  <a:moveTo>
                    <a:pt x="9180" y="11155"/>
                  </a:moveTo>
                  <a:lnTo>
                    <a:pt x="1976" y="11155"/>
                  </a:lnTo>
                  <a:cubicBezTo>
                    <a:pt x="882" y="11155"/>
                    <a:pt x="0" y="10274"/>
                    <a:pt x="0" y="9180"/>
                  </a:cubicBezTo>
                  <a:lnTo>
                    <a:pt x="0" y="1976"/>
                  </a:lnTo>
                  <a:cubicBezTo>
                    <a:pt x="0" y="882"/>
                    <a:pt x="882" y="0"/>
                    <a:pt x="1976" y="0"/>
                  </a:cubicBezTo>
                  <a:lnTo>
                    <a:pt x="9180" y="0"/>
                  </a:lnTo>
                  <a:cubicBezTo>
                    <a:pt x="10274" y="0"/>
                    <a:pt x="11155" y="882"/>
                    <a:pt x="11155" y="1976"/>
                  </a:cubicBezTo>
                  <a:lnTo>
                    <a:pt x="11155" y="9180"/>
                  </a:lnTo>
                  <a:cubicBezTo>
                    <a:pt x="11155" y="10274"/>
                    <a:pt x="10274" y="11155"/>
                    <a:pt x="918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7"/>
            <p:cNvSpPr/>
            <p:nvPr/>
          </p:nvSpPr>
          <p:spPr>
            <a:xfrm>
              <a:off x="6996507" y="1222731"/>
              <a:ext cx="286169" cy="166715"/>
            </a:xfrm>
            <a:custGeom>
              <a:avLst/>
              <a:gdLst/>
              <a:ahLst/>
              <a:cxnLst/>
              <a:rect l="l" t="t" r="r" b="b"/>
              <a:pathLst>
                <a:path w="7357" h="4286" fill="none" extrusionOk="0">
                  <a:moveTo>
                    <a:pt x="7357" y="4286"/>
                  </a:moveTo>
                  <a:lnTo>
                    <a:pt x="1" y="4286"/>
                  </a:lnTo>
                  <a:lnTo>
                    <a:pt x="2919" y="0"/>
                  </a:lnTo>
                  <a:lnTo>
                    <a:pt x="4651" y="3040"/>
                  </a:lnTo>
                  <a:lnTo>
                    <a:pt x="5746" y="1337"/>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7"/>
            <p:cNvSpPr/>
            <p:nvPr/>
          </p:nvSpPr>
          <p:spPr>
            <a:xfrm>
              <a:off x="7175047" y="1171892"/>
              <a:ext cx="50878" cy="50878"/>
            </a:xfrm>
            <a:custGeom>
              <a:avLst/>
              <a:gdLst/>
              <a:ahLst/>
              <a:cxnLst/>
              <a:rect l="l" t="t" r="r" b="b"/>
              <a:pathLst>
                <a:path w="1308" h="1308" fill="none" extrusionOk="0">
                  <a:moveTo>
                    <a:pt x="1308" y="669"/>
                  </a:moveTo>
                  <a:cubicBezTo>
                    <a:pt x="1308" y="304"/>
                    <a:pt x="1034" y="0"/>
                    <a:pt x="669" y="0"/>
                  </a:cubicBezTo>
                  <a:cubicBezTo>
                    <a:pt x="304" y="0"/>
                    <a:pt x="1" y="304"/>
                    <a:pt x="1" y="669"/>
                  </a:cubicBezTo>
                  <a:cubicBezTo>
                    <a:pt x="1" y="1034"/>
                    <a:pt x="304" y="1307"/>
                    <a:pt x="669" y="1307"/>
                  </a:cubicBezTo>
                  <a:cubicBezTo>
                    <a:pt x="1034" y="1307"/>
                    <a:pt x="1308" y="1034"/>
                    <a:pt x="1308" y="66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7"/>
            <p:cNvSpPr/>
            <p:nvPr/>
          </p:nvSpPr>
          <p:spPr>
            <a:xfrm>
              <a:off x="6416001" y="1067841"/>
              <a:ext cx="432774" cy="433941"/>
            </a:xfrm>
            <a:custGeom>
              <a:avLst/>
              <a:gdLst/>
              <a:ahLst/>
              <a:cxnLst/>
              <a:rect l="l" t="t" r="r" b="b"/>
              <a:pathLst>
                <a:path w="11126" h="11156" fill="none" extrusionOk="0">
                  <a:moveTo>
                    <a:pt x="9150" y="11155"/>
                  </a:moveTo>
                  <a:lnTo>
                    <a:pt x="1946" y="11155"/>
                  </a:lnTo>
                  <a:cubicBezTo>
                    <a:pt x="882" y="11155"/>
                    <a:pt x="0" y="10274"/>
                    <a:pt x="0" y="9180"/>
                  </a:cubicBezTo>
                  <a:lnTo>
                    <a:pt x="0" y="1976"/>
                  </a:lnTo>
                  <a:cubicBezTo>
                    <a:pt x="0" y="882"/>
                    <a:pt x="882" y="0"/>
                    <a:pt x="1946" y="0"/>
                  </a:cubicBezTo>
                  <a:lnTo>
                    <a:pt x="9150" y="0"/>
                  </a:lnTo>
                  <a:cubicBezTo>
                    <a:pt x="10244" y="0"/>
                    <a:pt x="11125" y="882"/>
                    <a:pt x="11125" y="1976"/>
                  </a:cubicBezTo>
                  <a:lnTo>
                    <a:pt x="11125" y="9180"/>
                  </a:lnTo>
                  <a:cubicBezTo>
                    <a:pt x="11125"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7"/>
            <p:cNvSpPr/>
            <p:nvPr/>
          </p:nvSpPr>
          <p:spPr>
            <a:xfrm>
              <a:off x="6523591" y="1209701"/>
              <a:ext cx="217593" cy="151389"/>
            </a:xfrm>
            <a:custGeom>
              <a:avLst/>
              <a:gdLst/>
              <a:ahLst/>
              <a:cxnLst/>
              <a:rect l="l" t="t" r="r" b="b"/>
              <a:pathLst>
                <a:path w="5594" h="3892" fill="none" extrusionOk="0">
                  <a:moveTo>
                    <a:pt x="1" y="1"/>
                  </a:moveTo>
                  <a:lnTo>
                    <a:pt x="5593" y="1"/>
                  </a:lnTo>
                  <a:lnTo>
                    <a:pt x="5593" y="3891"/>
                  </a:lnTo>
                  <a:lnTo>
                    <a:pt x="1" y="389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7"/>
            <p:cNvSpPr/>
            <p:nvPr/>
          </p:nvSpPr>
          <p:spPr>
            <a:xfrm>
              <a:off x="6523591" y="1209701"/>
              <a:ext cx="217593" cy="88725"/>
            </a:xfrm>
            <a:custGeom>
              <a:avLst/>
              <a:gdLst/>
              <a:ahLst/>
              <a:cxnLst/>
              <a:rect l="l" t="t" r="r" b="b"/>
              <a:pathLst>
                <a:path w="5594" h="2281" fill="none" extrusionOk="0">
                  <a:moveTo>
                    <a:pt x="1" y="1"/>
                  </a:moveTo>
                  <a:lnTo>
                    <a:pt x="2371" y="2068"/>
                  </a:lnTo>
                  <a:cubicBezTo>
                    <a:pt x="2615" y="2280"/>
                    <a:pt x="2979" y="2280"/>
                    <a:pt x="3222" y="2068"/>
                  </a:cubicBezTo>
                  <a:lnTo>
                    <a:pt x="559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7"/>
            <p:cNvSpPr/>
            <p:nvPr/>
          </p:nvSpPr>
          <p:spPr>
            <a:xfrm>
              <a:off x="6654831" y="1286562"/>
              <a:ext cx="86352" cy="74528"/>
            </a:xfrm>
            <a:custGeom>
              <a:avLst/>
              <a:gdLst/>
              <a:ahLst/>
              <a:cxnLst/>
              <a:rect l="l" t="t" r="r" b="b"/>
              <a:pathLst>
                <a:path w="2220" h="1916" fill="none" extrusionOk="0">
                  <a:moveTo>
                    <a:pt x="2219" y="1915"/>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a:off x="6523591" y="1286562"/>
              <a:ext cx="86352" cy="74528"/>
            </a:xfrm>
            <a:custGeom>
              <a:avLst/>
              <a:gdLst/>
              <a:ahLst/>
              <a:cxnLst/>
              <a:rect l="l" t="t" r="r" b="b"/>
              <a:pathLst>
                <a:path w="2220" h="1916" fill="none" extrusionOk="0">
                  <a:moveTo>
                    <a:pt x="1" y="1915"/>
                  </a:moveTo>
                  <a:lnTo>
                    <a:pt x="2219" y="0"/>
                  </a:lnTo>
                </a:path>
              </a:pathLst>
            </a:custGeom>
            <a:noFill/>
            <a:ln w="9525"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a:off x="6416001" y="2516151"/>
              <a:ext cx="1453094" cy="827661"/>
            </a:xfrm>
            <a:custGeom>
              <a:avLst/>
              <a:gdLst/>
              <a:ahLst/>
              <a:cxnLst/>
              <a:rect l="l" t="t" r="r" b="b"/>
              <a:pathLst>
                <a:path w="37357" h="21278" fill="none" extrusionOk="0">
                  <a:moveTo>
                    <a:pt x="35624" y="21278"/>
                  </a:moveTo>
                  <a:lnTo>
                    <a:pt x="1733" y="21278"/>
                  </a:lnTo>
                  <a:cubicBezTo>
                    <a:pt x="760" y="21278"/>
                    <a:pt x="0" y="20487"/>
                    <a:pt x="0" y="19515"/>
                  </a:cubicBezTo>
                  <a:lnTo>
                    <a:pt x="0" y="1764"/>
                  </a:lnTo>
                  <a:cubicBezTo>
                    <a:pt x="0" y="791"/>
                    <a:pt x="760" y="1"/>
                    <a:pt x="1733" y="1"/>
                  </a:cubicBezTo>
                  <a:lnTo>
                    <a:pt x="35624" y="1"/>
                  </a:lnTo>
                  <a:cubicBezTo>
                    <a:pt x="36597" y="1"/>
                    <a:pt x="37357" y="791"/>
                    <a:pt x="37357" y="1764"/>
                  </a:cubicBezTo>
                  <a:lnTo>
                    <a:pt x="37357" y="19515"/>
                  </a:lnTo>
                  <a:cubicBezTo>
                    <a:pt x="37357" y="20487"/>
                    <a:pt x="36597" y="21278"/>
                    <a:pt x="35624" y="2127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a:off x="6971691" y="2737244"/>
              <a:ext cx="335802" cy="335841"/>
            </a:xfrm>
            <a:custGeom>
              <a:avLst/>
              <a:gdLst/>
              <a:ahLst/>
              <a:cxnLst/>
              <a:rect l="l" t="t" r="r" b="b"/>
              <a:pathLst>
                <a:path w="8633" h="8634" fill="none" extrusionOk="0">
                  <a:moveTo>
                    <a:pt x="7083" y="1551"/>
                  </a:moveTo>
                  <a:cubicBezTo>
                    <a:pt x="8633" y="3071"/>
                    <a:pt x="8633" y="5563"/>
                    <a:pt x="7083" y="7113"/>
                  </a:cubicBezTo>
                  <a:cubicBezTo>
                    <a:pt x="5563" y="8633"/>
                    <a:pt x="3070" y="8633"/>
                    <a:pt x="1520" y="7113"/>
                  </a:cubicBezTo>
                  <a:cubicBezTo>
                    <a:pt x="0" y="5563"/>
                    <a:pt x="0" y="3071"/>
                    <a:pt x="1520" y="1551"/>
                  </a:cubicBezTo>
                  <a:cubicBezTo>
                    <a:pt x="3070" y="1"/>
                    <a:pt x="5563" y="1"/>
                    <a:pt x="7083" y="155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7"/>
            <p:cNvSpPr/>
            <p:nvPr/>
          </p:nvSpPr>
          <p:spPr>
            <a:xfrm>
              <a:off x="7105303" y="2848374"/>
              <a:ext cx="99344" cy="114748"/>
            </a:xfrm>
            <a:custGeom>
              <a:avLst/>
              <a:gdLst/>
              <a:ahLst/>
              <a:cxnLst/>
              <a:rect l="l" t="t" r="r" b="b"/>
              <a:pathLst>
                <a:path w="2554" h="2950" fill="none" extrusionOk="0">
                  <a:moveTo>
                    <a:pt x="2371" y="1217"/>
                  </a:moveTo>
                  <a:lnTo>
                    <a:pt x="426" y="92"/>
                  </a:lnTo>
                  <a:cubicBezTo>
                    <a:pt x="243" y="1"/>
                    <a:pt x="0" y="123"/>
                    <a:pt x="0" y="366"/>
                  </a:cubicBezTo>
                  <a:lnTo>
                    <a:pt x="0" y="2585"/>
                  </a:lnTo>
                  <a:cubicBezTo>
                    <a:pt x="0" y="2797"/>
                    <a:pt x="243" y="2949"/>
                    <a:pt x="426" y="2828"/>
                  </a:cubicBezTo>
                  <a:lnTo>
                    <a:pt x="2371" y="1734"/>
                  </a:lnTo>
                  <a:cubicBezTo>
                    <a:pt x="2553" y="1612"/>
                    <a:pt x="2553" y="1338"/>
                    <a:pt x="2371" y="121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a:off x="6626424" y="3198689"/>
              <a:ext cx="1148128" cy="27225"/>
            </a:xfrm>
            <a:custGeom>
              <a:avLst/>
              <a:gdLst/>
              <a:ahLst/>
              <a:cxnLst/>
              <a:rect l="l" t="t" r="r" b="b"/>
              <a:pathLst>
                <a:path w="26294" h="1" fill="none" extrusionOk="0">
                  <a:moveTo>
                    <a:pt x="1" y="0"/>
                  </a:moveTo>
                  <a:lnTo>
                    <a:pt x="2629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a:off x="6626436" y="3198374"/>
              <a:ext cx="331096" cy="39"/>
            </a:xfrm>
            <a:custGeom>
              <a:avLst/>
              <a:gdLst/>
              <a:ahLst/>
              <a:cxnLst/>
              <a:rect l="l" t="t" r="r" b="b"/>
              <a:pathLst>
                <a:path w="8512" h="1" fill="none" extrusionOk="0">
                  <a:moveTo>
                    <a:pt x="1" y="0"/>
                  </a:moveTo>
                  <a:lnTo>
                    <a:pt x="8512"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7"/>
            <p:cNvSpPr/>
            <p:nvPr/>
          </p:nvSpPr>
          <p:spPr>
            <a:xfrm>
              <a:off x="6907860" y="3168812"/>
              <a:ext cx="57957" cy="59124"/>
            </a:xfrm>
            <a:custGeom>
              <a:avLst/>
              <a:gdLst/>
              <a:ahLst/>
              <a:cxnLst/>
              <a:rect l="l" t="t" r="r" b="b"/>
              <a:pathLst>
                <a:path w="1490" h="1520" extrusionOk="0">
                  <a:moveTo>
                    <a:pt x="760" y="0"/>
                  </a:moveTo>
                  <a:cubicBezTo>
                    <a:pt x="334" y="0"/>
                    <a:pt x="0" y="335"/>
                    <a:pt x="0" y="760"/>
                  </a:cubicBezTo>
                  <a:cubicBezTo>
                    <a:pt x="0" y="1186"/>
                    <a:pt x="334" y="1520"/>
                    <a:pt x="760" y="1520"/>
                  </a:cubicBezTo>
                  <a:cubicBezTo>
                    <a:pt x="1155" y="1520"/>
                    <a:pt x="1489" y="1186"/>
                    <a:pt x="1489" y="760"/>
                  </a:cubicBezTo>
                  <a:cubicBezTo>
                    <a:pt x="1489" y="335"/>
                    <a:pt x="115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7"/>
            <p:cNvSpPr/>
            <p:nvPr/>
          </p:nvSpPr>
          <p:spPr>
            <a:xfrm>
              <a:off x="6484577" y="3179431"/>
              <a:ext cx="22483" cy="37886"/>
            </a:xfrm>
            <a:custGeom>
              <a:avLst/>
              <a:gdLst/>
              <a:ahLst/>
              <a:cxnLst/>
              <a:rect l="l" t="t" r="r" b="b"/>
              <a:pathLst>
                <a:path w="578" h="974" extrusionOk="0">
                  <a:moveTo>
                    <a:pt x="244" y="1"/>
                  </a:moveTo>
                  <a:lnTo>
                    <a:pt x="0" y="62"/>
                  </a:lnTo>
                  <a:lnTo>
                    <a:pt x="0" y="153"/>
                  </a:lnTo>
                  <a:lnTo>
                    <a:pt x="244" y="122"/>
                  </a:lnTo>
                  <a:lnTo>
                    <a:pt x="244" y="852"/>
                  </a:lnTo>
                  <a:lnTo>
                    <a:pt x="31" y="852"/>
                  </a:lnTo>
                  <a:lnTo>
                    <a:pt x="31" y="973"/>
                  </a:lnTo>
                  <a:lnTo>
                    <a:pt x="578" y="973"/>
                  </a:lnTo>
                  <a:lnTo>
                    <a:pt x="578" y="852"/>
                  </a:lnTo>
                  <a:lnTo>
                    <a:pt x="365" y="852"/>
                  </a:lnTo>
                  <a:lnTo>
                    <a:pt x="365"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7"/>
            <p:cNvSpPr/>
            <p:nvPr/>
          </p:nvSpPr>
          <p:spPr>
            <a:xfrm>
              <a:off x="6517679" y="3190089"/>
              <a:ext cx="5951" cy="27228"/>
            </a:xfrm>
            <a:custGeom>
              <a:avLst/>
              <a:gdLst/>
              <a:ahLst/>
              <a:cxnLst/>
              <a:rect l="l" t="t" r="r" b="b"/>
              <a:pathLst>
                <a:path w="153" h="700" extrusionOk="0">
                  <a:moveTo>
                    <a:pt x="1" y="0"/>
                  </a:moveTo>
                  <a:lnTo>
                    <a:pt x="1" y="183"/>
                  </a:lnTo>
                  <a:lnTo>
                    <a:pt x="153" y="183"/>
                  </a:lnTo>
                  <a:lnTo>
                    <a:pt x="153" y="0"/>
                  </a:lnTo>
                  <a:close/>
                  <a:moveTo>
                    <a:pt x="1" y="517"/>
                  </a:moveTo>
                  <a:lnTo>
                    <a:pt x="1" y="699"/>
                  </a:lnTo>
                  <a:lnTo>
                    <a:pt x="153" y="699"/>
                  </a:lnTo>
                  <a:lnTo>
                    <a:pt x="153" y="517"/>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6531876" y="3179431"/>
              <a:ext cx="27228" cy="37886"/>
            </a:xfrm>
            <a:custGeom>
              <a:avLst/>
              <a:gdLst/>
              <a:ahLst/>
              <a:cxnLst/>
              <a:rect l="l" t="t" r="r" b="b"/>
              <a:pathLst>
                <a:path w="700" h="974" extrusionOk="0">
                  <a:moveTo>
                    <a:pt x="456" y="122"/>
                  </a:moveTo>
                  <a:lnTo>
                    <a:pt x="456" y="639"/>
                  </a:lnTo>
                  <a:lnTo>
                    <a:pt x="122" y="639"/>
                  </a:lnTo>
                  <a:lnTo>
                    <a:pt x="456" y="122"/>
                  </a:lnTo>
                  <a:close/>
                  <a:moveTo>
                    <a:pt x="395" y="1"/>
                  </a:moveTo>
                  <a:lnTo>
                    <a:pt x="0" y="609"/>
                  </a:lnTo>
                  <a:lnTo>
                    <a:pt x="0" y="730"/>
                  </a:lnTo>
                  <a:lnTo>
                    <a:pt x="456" y="730"/>
                  </a:lnTo>
                  <a:lnTo>
                    <a:pt x="456" y="973"/>
                  </a:lnTo>
                  <a:lnTo>
                    <a:pt x="578" y="973"/>
                  </a:lnTo>
                  <a:lnTo>
                    <a:pt x="578" y="730"/>
                  </a:lnTo>
                  <a:lnTo>
                    <a:pt x="699" y="730"/>
                  </a:lnTo>
                  <a:lnTo>
                    <a:pt x="699" y="639"/>
                  </a:lnTo>
                  <a:lnTo>
                    <a:pt x="578" y="639"/>
                  </a:lnTo>
                  <a:lnTo>
                    <a:pt x="578"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7"/>
            <p:cNvSpPr/>
            <p:nvPr/>
          </p:nvSpPr>
          <p:spPr>
            <a:xfrm>
              <a:off x="6566145" y="3178264"/>
              <a:ext cx="26061" cy="40220"/>
            </a:xfrm>
            <a:custGeom>
              <a:avLst/>
              <a:gdLst/>
              <a:ahLst/>
              <a:cxnLst/>
              <a:rect l="l" t="t" r="r" b="b"/>
              <a:pathLst>
                <a:path w="670" h="1034" extrusionOk="0">
                  <a:moveTo>
                    <a:pt x="335" y="122"/>
                  </a:moveTo>
                  <a:cubicBezTo>
                    <a:pt x="396" y="122"/>
                    <a:pt x="457" y="152"/>
                    <a:pt x="487" y="213"/>
                  </a:cubicBezTo>
                  <a:cubicBezTo>
                    <a:pt x="517" y="274"/>
                    <a:pt x="517" y="396"/>
                    <a:pt x="517" y="517"/>
                  </a:cubicBezTo>
                  <a:cubicBezTo>
                    <a:pt x="517" y="639"/>
                    <a:pt x="517" y="760"/>
                    <a:pt x="487" y="821"/>
                  </a:cubicBezTo>
                  <a:cubicBezTo>
                    <a:pt x="457" y="882"/>
                    <a:pt x="396" y="912"/>
                    <a:pt x="335" y="912"/>
                  </a:cubicBezTo>
                  <a:cubicBezTo>
                    <a:pt x="274" y="912"/>
                    <a:pt x="214" y="882"/>
                    <a:pt x="183" y="821"/>
                  </a:cubicBezTo>
                  <a:cubicBezTo>
                    <a:pt x="153" y="760"/>
                    <a:pt x="122" y="639"/>
                    <a:pt x="122" y="517"/>
                  </a:cubicBezTo>
                  <a:cubicBezTo>
                    <a:pt x="122" y="396"/>
                    <a:pt x="153" y="274"/>
                    <a:pt x="183" y="213"/>
                  </a:cubicBezTo>
                  <a:cubicBezTo>
                    <a:pt x="214" y="152"/>
                    <a:pt x="274" y="122"/>
                    <a:pt x="335" y="122"/>
                  </a:cubicBezTo>
                  <a:close/>
                  <a:moveTo>
                    <a:pt x="335" y="0"/>
                  </a:moveTo>
                  <a:cubicBezTo>
                    <a:pt x="214" y="0"/>
                    <a:pt x="122" y="61"/>
                    <a:pt x="92" y="152"/>
                  </a:cubicBezTo>
                  <a:cubicBezTo>
                    <a:pt x="31" y="213"/>
                    <a:pt x="1" y="365"/>
                    <a:pt x="1" y="517"/>
                  </a:cubicBezTo>
                  <a:cubicBezTo>
                    <a:pt x="1" y="669"/>
                    <a:pt x="31" y="791"/>
                    <a:pt x="92" y="882"/>
                  </a:cubicBezTo>
                  <a:cubicBezTo>
                    <a:pt x="122" y="973"/>
                    <a:pt x="214" y="1034"/>
                    <a:pt x="335" y="1034"/>
                  </a:cubicBezTo>
                  <a:cubicBezTo>
                    <a:pt x="426" y="1034"/>
                    <a:pt x="517" y="973"/>
                    <a:pt x="578" y="882"/>
                  </a:cubicBezTo>
                  <a:cubicBezTo>
                    <a:pt x="639" y="791"/>
                    <a:pt x="669" y="669"/>
                    <a:pt x="669" y="517"/>
                  </a:cubicBezTo>
                  <a:cubicBezTo>
                    <a:pt x="669" y="365"/>
                    <a:pt x="639" y="213"/>
                    <a:pt x="578" y="152"/>
                  </a:cubicBezTo>
                  <a:cubicBezTo>
                    <a:pt x="517" y="61"/>
                    <a:pt x="426" y="0"/>
                    <a:pt x="33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7"/>
            <p:cNvSpPr/>
            <p:nvPr/>
          </p:nvSpPr>
          <p:spPr>
            <a:xfrm>
              <a:off x="6485744" y="2594179"/>
              <a:ext cx="23689" cy="37886"/>
            </a:xfrm>
            <a:custGeom>
              <a:avLst/>
              <a:gdLst/>
              <a:ahLst/>
              <a:cxnLst/>
              <a:rect l="l" t="t" r="r" b="b"/>
              <a:pathLst>
                <a:path w="609" h="974" extrusionOk="0">
                  <a:moveTo>
                    <a:pt x="1" y="1"/>
                  </a:moveTo>
                  <a:lnTo>
                    <a:pt x="1" y="974"/>
                  </a:lnTo>
                  <a:lnTo>
                    <a:pt x="609" y="974"/>
                  </a:lnTo>
                  <a:lnTo>
                    <a:pt x="609" y="882"/>
                  </a:lnTo>
                  <a:lnTo>
                    <a:pt x="122" y="882"/>
                  </a:lnTo>
                  <a:lnTo>
                    <a:pt x="122"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7"/>
            <p:cNvSpPr/>
            <p:nvPr/>
          </p:nvSpPr>
          <p:spPr>
            <a:xfrm>
              <a:off x="6511766" y="2603670"/>
              <a:ext cx="26061" cy="29562"/>
            </a:xfrm>
            <a:custGeom>
              <a:avLst/>
              <a:gdLst/>
              <a:ahLst/>
              <a:cxnLst/>
              <a:rect l="l" t="t" r="r" b="b"/>
              <a:pathLst>
                <a:path w="670" h="760" extrusionOk="0">
                  <a:moveTo>
                    <a:pt x="335" y="91"/>
                  </a:moveTo>
                  <a:cubicBezTo>
                    <a:pt x="396" y="91"/>
                    <a:pt x="456" y="122"/>
                    <a:pt x="487" y="182"/>
                  </a:cubicBezTo>
                  <a:cubicBezTo>
                    <a:pt x="517" y="213"/>
                    <a:pt x="548" y="304"/>
                    <a:pt x="548" y="365"/>
                  </a:cubicBezTo>
                  <a:cubicBezTo>
                    <a:pt x="548" y="456"/>
                    <a:pt x="517" y="517"/>
                    <a:pt x="487" y="578"/>
                  </a:cubicBezTo>
                  <a:cubicBezTo>
                    <a:pt x="456" y="638"/>
                    <a:pt x="396" y="669"/>
                    <a:pt x="335" y="669"/>
                  </a:cubicBezTo>
                  <a:cubicBezTo>
                    <a:pt x="274" y="669"/>
                    <a:pt x="213" y="638"/>
                    <a:pt x="183" y="578"/>
                  </a:cubicBezTo>
                  <a:cubicBezTo>
                    <a:pt x="153" y="547"/>
                    <a:pt x="122" y="456"/>
                    <a:pt x="122" y="365"/>
                  </a:cubicBezTo>
                  <a:cubicBezTo>
                    <a:pt x="122" y="304"/>
                    <a:pt x="153" y="213"/>
                    <a:pt x="183" y="182"/>
                  </a:cubicBezTo>
                  <a:cubicBezTo>
                    <a:pt x="213" y="122"/>
                    <a:pt x="274" y="91"/>
                    <a:pt x="335" y="91"/>
                  </a:cubicBezTo>
                  <a:close/>
                  <a:moveTo>
                    <a:pt x="335" y="0"/>
                  </a:moveTo>
                  <a:cubicBezTo>
                    <a:pt x="213" y="0"/>
                    <a:pt x="153" y="31"/>
                    <a:pt x="92" y="91"/>
                  </a:cubicBezTo>
                  <a:cubicBezTo>
                    <a:pt x="31" y="152"/>
                    <a:pt x="1" y="243"/>
                    <a:pt x="1" y="365"/>
                  </a:cubicBezTo>
                  <a:cubicBezTo>
                    <a:pt x="1" y="486"/>
                    <a:pt x="31" y="578"/>
                    <a:pt x="92" y="669"/>
                  </a:cubicBezTo>
                  <a:cubicBezTo>
                    <a:pt x="153" y="730"/>
                    <a:pt x="213" y="760"/>
                    <a:pt x="335" y="760"/>
                  </a:cubicBezTo>
                  <a:cubicBezTo>
                    <a:pt x="426" y="760"/>
                    <a:pt x="517" y="730"/>
                    <a:pt x="578" y="669"/>
                  </a:cubicBezTo>
                  <a:cubicBezTo>
                    <a:pt x="639" y="578"/>
                    <a:pt x="669" y="486"/>
                    <a:pt x="669" y="365"/>
                  </a:cubicBezTo>
                  <a:cubicBezTo>
                    <a:pt x="669" y="243"/>
                    <a:pt x="639" y="152"/>
                    <a:pt x="578" y="91"/>
                  </a:cubicBezTo>
                  <a:cubicBezTo>
                    <a:pt x="517" y="31"/>
                    <a:pt x="426" y="0"/>
                    <a:pt x="335" y="0"/>
                  </a:cubicBez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6544868" y="2603670"/>
              <a:ext cx="16609" cy="28395"/>
            </a:xfrm>
            <a:custGeom>
              <a:avLst/>
              <a:gdLst/>
              <a:ahLst/>
              <a:cxnLst/>
              <a:rect l="l" t="t" r="r" b="b"/>
              <a:pathLst>
                <a:path w="427" h="730" extrusionOk="0">
                  <a:moveTo>
                    <a:pt x="1" y="0"/>
                  </a:moveTo>
                  <a:lnTo>
                    <a:pt x="1" y="730"/>
                  </a:lnTo>
                  <a:lnTo>
                    <a:pt x="122" y="730"/>
                  </a:lnTo>
                  <a:lnTo>
                    <a:pt x="122" y="365"/>
                  </a:lnTo>
                  <a:cubicBezTo>
                    <a:pt x="122" y="274"/>
                    <a:pt x="153" y="213"/>
                    <a:pt x="183" y="182"/>
                  </a:cubicBezTo>
                  <a:cubicBezTo>
                    <a:pt x="213" y="122"/>
                    <a:pt x="274" y="91"/>
                    <a:pt x="335" y="91"/>
                  </a:cubicBezTo>
                  <a:cubicBezTo>
                    <a:pt x="365" y="91"/>
                    <a:pt x="365" y="91"/>
                    <a:pt x="396" y="122"/>
                  </a:cubicBezTo>
                  <a:lnTo>
                    <a:pt x="426" y="122"/>
                  </a:lnTo>
                  <a:lnTo>
                    <a:pt x="426" y="0"/>
                  </a:lnTo>
                  <a:lnTo>
                    <a:pt x="365" y="0"/>
                  </a:lnTo>
                  <a:cubicBezTo>
                    <a:pt x="305" y="0"/>
                    <a:pt x="274" y="0"/>
                    <a:pt x="213" y="31"/>
                  </a:cubicBezTo>
                  <a:cubicBezTo>
                    <a:pt x="183" y="61"/>
                    <a:pt x="153" y="91"/>
                    <a:pt x="122" y="122"/>
                  </a:cubicBezTo>
                  <a:lnTo>
                    <a:pt x="122" y="0"/>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7183332" y="3432459"/>
              <a:ext cx="685763" cy="668026"/>
            </a:xfrm>
            <a:custGeom>
              <a:avLst/>
              <a:gdLst/>
              <a:ahLst/>
              <a:cxnLst/>
              <a:rect l="l" t="t" r="r" b="b"/>
              <a:pathLst>
                <a:path w="17630" h="17174" fill="none" extrusionOk="0">
                  <a:moveTo>
                    <a:pt x="15745" y="17174"/>
                  </a:moveTo>
                  <a:lnTo>
                    <a:pt x="1885" y="17174"/>
                  </a:lnTo>
                  <a:cubicBezTo>
                    <a:pt x="851" y="17174"/>
                    <a:pt x="0" y="16323"/>
                    <a:pt x="0" y="15259"/>
                  </a:cubicBezTo>
                  <a:lnTo>
                    <a:pt x="0" y="1915"/>
                  </a:lnTo>
                  <a:cubicBezTo>
                    <a:pt x="0" y="851"/>
                    <a:pt x="851" y="0"/>
                    <a:pt x="1885" y="0"/>
                  </a:cubicBezTo>
                  <a:lnTo>
                    <a:pt x="15745" y="0"/>
                  </a:lnTo>
                  <a:cubicBezTo>
                    <a:pt x="16779" y="0"/>
                    <a:pt x="17630" y="851"/>
                    <a:pt x="17630" y="1915"/>
                  </a:cubicBezTo>
                  <a:lnTo>
                    <a:pt x="17630" y="15259"/>
                  </a:lnTo>
                  <a:cubicBezTo>
                    <a:pt x="17630" y="16323"/>
                    <a:pt x="16779" y="17174"/>
                    <a:pt x="1574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7"/>
            <p:cNvSpPr/>
            <p:nvPr/>
          </p:nvSpPr>
          <p:spPr>
            <a:xfrm>
              <a:off x="6416001" y="3424174"/>
              <a:ext cx="685763" cy="668065"/>
            </a:xfrm>
            <a:custGeom>
              <a:avLst/>
              <a:gdLst/>
              <a:ahLst/>
              <a:cxnLst/>
              <a:rect l="l" t="t" r="r" b="b"/>
              <a:pathLst>
                <a:path w="17630" h="17175" fill="none" extrusionOk="0">
                  <a:moveTo>
                    <a:pt x="15715" y="17174"/>
                  </a:moveTo>
                  <a:lnTo>
                    <a:pt x="1885" y="17174"/>
                  </a:lnTo>
                  <a:cubicBezTo>
                    <a:pt x="852" y="17174"/>
                    <a:pt x="0" y="16323"/>
                    <a:pt x="0" y="15290"/>
                  </a:cubicBezTo>
                  <a:lnTo>
                    <a:pt x="0" y="1916"/>
                  </a:lnTo>
                  <a:cubicBezTo>
                    <a:pt x="0" y="852"/>
                    <a:pt x="852" y="1"/>
                    <a:pt x="1885" y="1"/>
                  </a:cubicBezTo>
                  <a:lnTo>
                    <a:pt x="15715" y="1"/>
                  </a:lnTo>
                  <a:cubicBezTo>
                    <a:pt x="16779" y="1"/>
                    <a:pt x="17630" y="852"/>
                    <a:pt x="17630" y="1916"/>
                  </a:cubicBezTo>
                  <a:lnTo>
                    <a:pt x="17630" y="15290"/>
                  </a:lnTo>
                  <a:cubicBezTo>
                    <a:pt x="17630" y="16323"/>
                    <a:pt x="16779" y="17174"/>
                    <a:pt x="1571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7"/>
            <p:cNvSpPr/>
            <p:nvPr/>
          </p:nvSpPr>
          <p:spPr>
            <a:xfrm>
              <a:off x="6638261" y="3638188"/>
              <a:ext cx="240075" cy="240036"/>
            </a:xfrm>
            <a:custGeom>
              <a:avLst/>
              <a:gdLst/>
              <a:ahLst/>
              <a:cxnLst/>
              <a:rect l="l" t="t" r="r" b="b"/>
              <a:pathLst>
                <a:path w="6172" h="6171" fill="none" extrusionOk="0">
                  <a:moveTo>
                    <a:pt x="5077" y="1125"/>
                  </a:moveTo>
                  <a:cubicBezTo>
                    <a:pt x="6171" y="2219"/>
                    <a:pt x="6171" y="3982"/>
                    <a:pt x="5077" y="5076"/>
                  </a:cubicBezTo>
                  <a:cubicBezTo>
                    <a:pt x="3983" y="6171"/>
                    <a:pt x="2189" y="6171"/>
                    <a:pt x="1095" y="5076"/>
                  </a:cubicBezTo>
                  <a:cubicBezTo>
                    <a:pt x="1" y="3982"/>
                    <a:pt x="1" y="2219"/>
                    <a:pt x="1095" y="1125"/>
                  </a:cubicBezTo>
                  <a:cubicBezTo>
                    <a:pt x="2189" y="0"/>
                    <a:pt x="3983" y="0"/>
                    <a:pt x="5077"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6734027" y="3717383"/>
              <a:ext cx="70988" cy="82813"/>
            </a:xfrm>
            <a:custGeom>
              <a:avLst/>
              <a:gdLst/>
              <a:ahLst/>
              <a:cxnLst/>
              <a:rect l="l" t="t" r="r" b="b"/>
              <a:pathLst>
                <a:path w="1825" h="2129" fill="none" extrusionOk="0">
                  <a:moveTo>
                    <a:pt x="1703" y="882"/>
                  </a:moveTo>
                  <a:lnTo>
                    <a:pt x="305" y="92"/>
                  </a:lnTo>
                  <a:cubicBezTo>
                    <a:pt x="183" y="1"/>
                    <a:pt x="1" y="92"/>
                    <a:pt x="1" y="274"/>
                  </a:cubicBezTo>
                  <a:lnTo>
                    <a:pt x="1" y="1855"/>
                  </a:lnTo>
                  <a:cubicBezTo>
                    <a:pt x="1" y="2007"/>
                    <a:pt x="183" y="2128"/>
                    <a:pt x="305" y="2037"/>
                  </a:cubicBezTo>
                  <a:lnTo>
                    <a:pt x="1703" y="1247"/>
                  </a:lnTo>
                  <a:cubicBezTo>
                    <a:pt x="1825" y="1156"/>
                    <a:pt x="182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7406798" y="3638188"/>
              <a:ext cx="238870" cy="240036"/>
            </a:xfrm>
            <a:custGeom>
              <a:avLst/>
              <a:gdLst/>
              <a:ahLst/>
              <a:cxnLst/>
              <a:rect l="l" t="t" r="r" b="b"/>
              <a:pathLst>
                <a:path w="6141" h="6171" fill="none" extrusionOk="0">
                  <a:moveTo>
                    <a:pt x="5046" y="1125"/>
                  </a:moveTo>
                  <a:cubicBezTo>
                    <a:pt x="6140" y="2219"/>
                    <a:pt x="6140" y="3982"/>
                    <a:pt x="5046" y="5076"/>
                  </a:cubicBezTo>
                  <a:cubicBezTo>
                    <a:pt x="3952" y="6171"/>
                    <a:pt x="2189" y="6171"/>
                    <a:pt x="1094" y="5076"/>
                  </a:cubicBezTo>
                  <a:cubicBezTo>
                    <a:pt x="0" y="3982"/>
                    <a:pt x="0" y="2219"/>
                    <a:pt x="1094" y="1125"/>
                  </a:cubicBezTo>
                  <a:cubicBezTo>
                    <a:pt x="2189" y="0"/>
                    <a:pt x="3952" y="0"/>
                    <a:pt x="5046"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7"/>
            <p:cNvSpPr/>
            <p:nvPr/>
          </p:nvSpPr>
          <p:spPr>
            <a:xfrm>
              <a:off x="7501358" y="3717383"/>
              <a:ext cx="72155" cy="82813"/>
            </a:xfrm>
            <a:custGeom>
              <a:avLst/>
              <a:gdLst/>
              <a:ahLst/>
              <a:cxnLst/>
              <a:rect l="l" t="t" r="r" b="b"/>
              <a:pathLst>
                <a:path w="1855" h="2129" fill="none" extrusionOk="0">
                  <a:moveTo>
                    <a:pt x="1703" y="882"/>
                  </a:moveTo>
                  <a:lnTo>
                    <a:pt x="335" y="92"/>
                  </a:lnTo>
                  <a:cubicBezTo>
                    <a:pt x="183" y="1"/>
                    <a:pt x="1" y="92"/>
                    <a:pt x="1" y="274"/>
                  </a:cubicBezTo>
                  <a:lnTo>
                    <a:pt x="1" y="1855"/>
                  </a:lnTo>
                  <a:cubicBezTo>
                    <a:pt x="1" y="2007"/>
                    <a:pt x="183" y="2128"/>
                    <a:pt x="335" y="2037"/>
                  </a:cubicBezTo>
                  <a:lnTo>
                    <a:pt x="1703" y="1247"/>
                  </a:lnTo>
                  <a:cubicBezTo>
                    <a:pt x="1855" y="1156"/>
                    <a:pt x="185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7"/>
            <p:cNvSpPr/>
            <p:nvPr/>
          </p:nvSpPr>
          <p:spPr>
            <a:xfrm>
              <a:off x="5046887" y="1121053"/>
              <a:ext cx="1632800" cy="3420452"/>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4"/>
                </a:gs>
                <a:gs pos="100000">
                  <a:schemeClr val="accent3"/>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7"/>
            <p:cNvSpPr/>
            <p:nvPr/>
          </p:nvSpPr>
          <p:spPr>
            <a:xfrm>
              <a:off x="5136740" y="2516151"/>
              <a:ext cx="1453094" cy="280256"/>
            </a:xfrm>
            <a:custGeom>
              <a:avLst/>
              <a:gdLst/>
              <a:ahLst/>
              <a:cxnLst/>
              <a:rect l="l" t="t" r="r" b="b"/>
              <a:pathLst>
                <a:path w="37357" h="7205" extrusionOk="0">
                  <a:moveTo>
                    <a:pt x="1885" y="1"/>
                  </a:moveTo>
                  <a:cubicBezTo>
                    <a:pt x="851" y="1"/>
                    <a:pt x="0" y="882"/>
                    <a:pt x="0" y="1916"/>
                  </a:cubicBezTo>
                  <a:lnTo>
                    <a:pt x="0" y="5320"/>
                  </a:lnTo>
                  <a:cubicBezTo>
                    <a:pt x="0" y="6354"/>
                    <a:pt x="851" y="7205"/>
                    <a:pt x="1885" y="7205"/>
                  </a:cubicBezTo>
                  <a:lnTo>
                    <a:pt x="35442" y="7205"/>
                  </a:lnTo>
                  <a:cubicBezTo>
                    <a:pt x="36506" y="7205"/>
                    <a:pt x="37357" y="6354"/>
                    <a:pt x="37357" y="5320"/>
                  </a:cubicBezTo>
                  <a:lnTo>
                    <a:pt x="37357" y="1916"/>
                  </a:lnTo>
                  <a:cubicBezTo>
                    <a:pt x="37357" y="88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p:cNvSpPr/>
            <p:nvPr/>
          </p:nvSpPr>
          <p:spPr>
            <a:xfrm>
              <a:off x="5240791" y="2656843"/>
              <a:ext cx="756712" cy="39"/>
            </a:xfrm>
            <a:custGeom>
              <a:avLst/>
              <a:gdLst/>
              <a:ahLst/>
              <a:cxnLst/>
              <a:rect l="l" t="t" r="r" b="b"/>
              <a:pathLst>
                <a:path w="19454" h="1" fill="none" extrusionOk="0">
                  <a:moveTo>
                    <a:pt x="0" y="1"/>
                  </a:moveTo>
                  <a:lnTo>
                    <a:pt x="1945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5136740" y="2915784"/>
              <a:ext cx="1453094" cy="280256"/>
            </a:xfrm>
            <a:custGeom>
              <a:avLst/>
              <a:gdLst/>
              <a:ahLst/>
              <a:cxnLst/>
              <a:rect l="l" t="t" r="r" b="b"/>
              <a:pathLst>
                <a:path w="37357" h="7205" extrusionOk="0">
                  <a:moveTo>
                    <a:pt x="1885" y="1"/>
                  </a:moveTo>
                  <a:cubicBezTo>
                    <a:pt x="851" y="1"/>
                    <a:pt x="0" y="852"/>
                    <a:pt x="0" y="1915"/>
                  </a:cubicBezTo>
                  <a:lnTo>
                    <a:pt x="0" y="5289"/>
                  </a:lnTo>
                  <a:cubicBezTo>
                    <a:pt x="0" y="6353"/>
                    <a:pt x="851" y="7204"/>
                    <a:pt x="1885" y="7204"/>
                  </a:cubicBezTo>
                  <a:lnTo>
                    <a:pt x="35442" y="7204"/>
                  </a:lnTo>
                  <a:cubicBezTo>
                    <a:pt x="36506" y="7204"/>
                    <a:pt x="37357" y="6353"/>
                    <a:pt x="37357" y="5289"/>
                  </a:cubicBezTo>
                  <a:lnTo>
                    <a:pt x="37357" y="1915"/>
                  </a:lnTo>
                  <a:cubicBezTo>
                    <a:pt x="37357" y="85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7"/>
            <p:cNvSpPr/>
            <p:nvPr/>
          </p:nvSpPr>
          <p:spPr>
            <a:xfrm>
              <a:off x="5240791" y="3056476"/>
              <a:ext cx="541531" cy="39"/>
            </a:xfrm>
            <a:custGeom>
              <a:avLst/>
              <a:gdLst/>
              <a:ahLst/>
              <a:cxnLst/>
              <a:rect l="l" t="t" r="r" b="b"/>
              <a:pathLst>
                <a:path w="13922" h="1" fill="none" extrusionOk="0">
                  <a:moveTo>
                    <a:pt x="0" y="1"/>
                  </a:moveTo>
                  <a:lnTo>
                    <a:pt x="1392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p:cNvSpPr/>
            <p:nvPr/>
          </p:nvSpPr>
          <p:spPr>
            <a:xfrm>
              <a:off x="5750348" y="1643602"/>
              <a:ext cx="225878" cy="234163"/>
            </a:xfrm>
            <a:custGeom>
              <a:avLst/>
              <a:gdLst/>
              <a:ahLst/>
              <a:cxnLst/>
              <a:rect l="l" t="t" r="r" b="b"/>
              <a:pathLst>
                <a:path w="5807" h="6020" fill="none" extrusionOk="0">
                  <a:moveTo>
                    <a:pt x="5806" y="6019"/>
                  </a:moveTo>
                  <a:cubicBezTo>
                    <a:pt x="5806" y="4712"/>
                    <a:pt x="4925" y="3314"/>
                    <a:pt x="3739" y="2858"/>
                  </a:cubicBezTo>
                  <a:cubicBezTo>
                    <a:pt x="4165" y="2585"/>
                    <a:pt x="4438" y="2098"/>
                    <a:pt x="4438" y="1551"/>
                  </a:cubicBezTo>
                  <a:cubicBezTo>
                    <a:pt x="4438" y="700"/>
                    <a:pt x="3739" y="1"/>
                    <a:pt x="2888" y="1"/>
                  </a:cubicBezTo>
                  <a:cubicBezTo>
                    <a:pt x="2037" y="1"/>
                    <a:pt x="1338" y="700"/>
                    <a:pt x="1338" y="1551"/>
                  </a:cubicBezTo>
                  <a:cubicBezTo>
                    <a:pt x="1338" y="2098"/>
                    <a:pt x="1642" y="2585"/>
                    <a:pt x="2068" y="2858"/>
                  </a:cubicBezTo>
                  <a:cubicBezTo>
                    <a:pt x="852" y="3314"/>
                    <a:pt x="1" y="4712"/>
                    <a:pt x="1" y="601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7"/>
            <p:cNvSpPr/>
            <p:nvPr/>
          </p:nvSpPr>
          <p:spPr>
            <a:xfrm>
              <a:off x="5511517" y="2008966"/>
              <a:ext cx="703539" cy="39"/>
            </a:xfrm>
            <a:custGeom>
              <a:avLst/>
              <a:gdLst/>
              <a:ahLst/>
              <a:cxnLst/>
              <a:rect l="l" t="t" r="r" b="b"/>
              <a:pathLst>
                <a:path w="18087" h="1" fill="none" extrusionOk="0">
                  <a:moveTo>
                    <a:pt x="1" y="0"/>
                  </a:moveTo>
                  <a:lnTo>
                    <a:pt x="1808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7"/>
            <p:cNvSpPr/>
            <p:nvPr/>
          </p:nvSpPr>
          <p:spPr>
            <a:xfrm>
              <a:off x="5645130" y="2082249"/>
              <a:ext cx="436313" cy="39"/>
            </a:xfrm>
            <a:custGeom>
              <a:avLst/>
              <a:gdLst/>
              <a:ahLst/>
              <a:cxnLst/>
              <a:rect l="l" t="t" r="r" b="b"/>
              <a:pathLst>
                <a:path w="11217" h="1" fill="none" extrusionOk="0">
                  <a:moveTo>
                    <a:pt x="0" y="1"/>
                  </a:moveTo>
                  <a:lnTo>
                    <a:pt x="1121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7"/>
            <p:cNvSpPr/>
            <p:nvPr/>
          </p:nvSpPr>
          <p:spPr>
            <a:xfrm>
              <a:off x="5467796" y="3504575"/>
              <a:ext cx="790981" cy="274344"/>
            </a:xfrm>
            <a:custGeom>
              <a:avLst/>
              <a:gdLst/>
              <a:ahLst/>
              <a:cxnLst/>
              <a:rect l="l" t="t" r="r" b="b"/>
              <a:pathLst>
                <a:path w="20335" h="7053" extrusionOk="0">
                  <a:moveTo>
                    <a:pt x="3526" y="7052"/>
                  </a:moveTo>
                  <a:cubicBezTo>
                    <a:pt x="1581" y="7052"/>
                    <a:pt x="0" y="5472"/>
                    <a:pt x="0" y="3526"/>
                  </a:cubicBezTo>
                  <a:cubicBezTo>
                    <a:pt x="0" y="1581"/>
                    <a:pt x="1581" y="1"/>
                    <a:pt x="3526" y="1"/>
                  </a:cubicBezTo>
                  <a:lnTo>
                    <a:pt x="16809" y="1"/>
                  </a:lnTo>
                  <a:cubicBezTo>
                    <a:pt x="18754" y="1"/>
                    <a:pt x="20335" y="1581"/>
                    <a:pt x="20335" y="3526"/>
                  </a:cubicBezTo>
                  <a:cubicBezTo>
                    <a:pt x="20335" y="5472"/>
                    <a:pt x="18754" y="7052"/>
                    <a:pt x="16809" y="7052"/>
                  </a:cubicBezTo>
                  <a:lnTo>
                    <a:pt x="3526" y="7052"/>
                  </a:ln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7"/>
            <p:cNvSpPr/>
            <p:nvPr/>
          </p:nvSpPr>
          <p:spPr>
            <a:xfrm>
              <a:off x="5659328" y="4422051"/>
              <a:ext cx="406751" cy="39"/>
            </a:xfrm>
            <a:custGeom>
              <a:avLst/>
              <a:gdLst/>
              <a:ahLst/>
              <a:cxnLst/>
              <a:rect l="l" t="t" r="r" b="b"/>
              <a:pathLst>
                <a:path w="10457" h="1" fill="none" extrusionOk="0">
                  <a:moveTo>
                    <a:pt x="0" y="1"/>
                  </a:moveTo>
                  <a:lnTo>
                    <a:pt x="10456" y="1"/>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7"/>
            <p:cNvSpPr/>
            <p:nvPr/>
          </p:nvSpPr>
          <p:spPr>
            <a:xfrm>
              <a:off x="7727197" y="1409517"/>
              <a:ext cx="877294" cy="1054667"/>
            </a:xfrm>
            <a:custGeom>
              <a:avLst/>
              <a:gdLst/>
              <a:ahLst/>
              <a:cxnLst/>
              <a:rect l="l" t="t" r="r" b="b"/>
              <a:pathLst>
                <a:path w="22554" h="27114" extrusionOk="0">
                  <a:moveTo>
                    <a:pt x="17751" y="27113"/>
                  </a:moveTo>
                  <a:lnTo>
                    <a:pt x="4833" y="27113"/>
                  </a:lnTo>
                  <a:cubicBezTo>
                    <a:pt x="2158" y="27113"/>
                    <a:pt x="0" y="24955"/>
                    <a:pt x="0" y="22281"/>
                  </a:cubicBezTo>
                  <a:lnTo>
                    <a:pt x="0" y="4833"/>
                  </a:lnTo>
                  <a:cubicBezTo>
                    <a:pt x="0" y="2159"/>
                    <a:pt x="2158" y="1"/>
                    <a:pt x="4833" y="1"/>
                  </a:cubicBezTo>
                  <a:lnTo>
                    <a:pt x="17751" y="1"/>
                  </a:lnTo>
                  <a:cubicBezTo>
                    <a:pt x="20396" y="1"/>
                    <a:pt x="22554" y="2159"/>
                    <a:pt x="22554" y="4833"/>
                  </a:cubicBezTo>
                  <a:lnTo>
                    <a:pt x="22554" y="22281"/>
                  </a:lnTo>
                  <a:cubicBezTo>
                    <a:pt x="22554" y="24955"/>
                    <a:pt x="20396" y="27113"/>
                    <a:pt x="17751" y="27113"/>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7"/>
            <p:cNvSpPr/>
            <p:nvPr/>
          </p:nvSpPr>
          <p:spPr>
            <a:xfrm>
              <a:off x="7802852" y="1590429"/>
              <a:ext cx="185658" cy="185658"/>
            </a:xfrm>
            <a:custGeom>
              <a:avLst/>
              <a:gdLst/>
              <a:ahLst/>
              <a:cxnLst/>
              <a:rect l="l" t="t" r="r" b="b"/>
              <a:pathLst>
                <a:path w="4773" h="4773" fill="none" extrusionOk="0">
                  <a:moveTo>
                    <a:pt x="4773" y="2401"/>
                  </a:moveTo>
                  <a:cubicBezTo>
                    <a:pt x="4773" y="1064"/>
                    <a:pt x="3709" y="0"/>
                    <a:pt x="2372" y="0"/>
                  </a:cubicBezTo>
                  <a:cubicBezTo>
                    <a:pt x="1065" y="0"/>
                    <a:pt x="1" y="1064"/>
                    <a:pt x="1" y="2401"/>
                  </a:cubicBezTo>
                  <a:cubicBezTo>
                    <a:pt x="1" y="3708"/>
                    <a:pt x="1065" y="4772"/>
                    <a:pt x="2372" y="4772"/>
                  </a:cubicBezTo>
                  <a:cubicBezTo>
                    <a:pt x="370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7"/>
            <p:cNvSpPr/>
            <p:nvPr/>
          </p:nvSpPr>
          <p:spPr>
            <a:xfrm>
              <a:off x="8054675" y="1683822"/>
              <a:ext cx="465875" cy="39"/>
            </a:xfrm>
            <a:custGeom>
              <a:avLst/>
              <a:gdLst/>
              <a:ahLst/>
              <a:cxnLst/>
              <a:rect l="l" t="t" r="r" b="b"/>
              <a:pathLst>
                <a:path w="11977" h="1" fill="none" extrusionOk="0">
                  <a:moveTo>
                    <a:pt x="1" y="0"/>
                  </a:moveTo>
                  <a:lnTo>
                    <a:pt x="11977"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7"/>
            <p:cNvSpPr/>
            <p:nvPr/>
          </p:nvSpPr>
          <p:spPr>
            <a:xfrm>
              <a:off x="8053508" y="1683822"/>
              <a:ext cx="245949" cy="39"/>
            </a:xfrm>
            <a:custGeom>
              <a:avLst/>
              <a:gdLst/>
              <a:ahLst/>
              <a:cxnLst/>
              <a:rect l="l" t="t" r="r" b="b"/>
              <a:pathLst>
                <a:path w="6323" h="1" fill="none" extrusionOk="0">
                  <a:moveTo>
                    <a:pt x="1" y="0"/>
                  </a:moveTo>
                  <a:lnTo>
                    <a:pt x="632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7"/>
            <p:cNvSpPr/>
            <p:nvPr/>
          </p:nvSpPr>
          <p:spPr>
            <a:xfrm>
              <a:off x="7800480" y="1844624"/>
              <a:ext cx="185658" cy="185658"/>
            </a:xfrm>
            <a:custGeom>
              <a:avLst/>
              <a:gdLst/>
              <a:ahLst/>
              <a:cxnLst/>
              <a:rect l="l" t="t" r="r" b="b"/>
              <a:pathLst>
                <a:path w="4773" h="4773" fill="none" extrusionOk="0">
                  <a:moveTo>
                    <a:pt x="4773" y="2401"/>
                  </a:moveTo>
                  <a:cubicBezTo>
                    <a:pt x="4773" y="1094"/>
                    <a:pt x="3679" y="0"/>
                    <a:pt x="2372" y="0"/>
                  </a:cubicBezTo>
                  <a:cubicBezTo>
                    <a:pt x="1065" y="0"/>
                    <a:pt x="1" y="1094"/>
                    <a:pt x="1" y="2401"/>
                  </a:cubicBezTo>
                  <a:cubicBezTo>
                    <a:pt x="1" y="3708"/>
                    <a:pt x="1065" y="4772"/>
                    <a:pt x="2372" y="4772"/>
                  </a:cubicBezTo>
                  <a:cubicBezTo>
                    <a:pt x="367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a:off x="8052341" y="1938017"/>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7"/>
            <p:cNvSpPr/>
            <p:nvPr/>
          </p:nvSpPr>
          <p:spPr>
            <a:xfrm>
              <a:off x="8052341" y="1938017"/>
              <a:ext cx="347627" cy="39"/>
            </a:xfrm>
            <a:custGeom>
              <a:avLst/>
              <a:gdLst/>
              <a:ahLst/>
              <a:cxnLst/>
              <a:rect l="l" t="t" r="r" b="b"/>
              <a:pathLst>
                <a:path w="8937" h="1" fill="none" extrusionOk="0">
                  <a:moveTo>
                    <a:pt x="0" y="0"/>
                  </a:moveTo>
                  <a:lnTo>
                    <a:pt x="893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7"/>
            <p:cNvSpPr/>
            <p:nvPr/>
          </p:nvSpPr>
          <p:spPr>
            <a:xfrm>
              <a:off x="7800480" y="2099987"/>
              <a:ext cx="185658" cy="184491"/>
            </a:xfrm>
            <a:custGeom>
              <a:avLst/>
              <a:gdLst/>
              <a:ahLst/>
              <a:cxnLst/>
              <a:rect l="l" t="t" r="r" b="b"/>
              <a:pathLst>
                <a:path w="4773" h="4743" fill="none" extrusionOk="0">
                  <a:moveTo>
                    <a:pt x="4773" y="2371"/>
                  </a:moveTo>
                  <a:cubicBezTo>
                    <a:pt x="4773" y="1064"/>
                    <a:pt x="3679" y="1"/>
                    <a:pt x="2372" y="1"/>
                  </a:cubicBezTo>
                  <a:cubicBezTo>
                    <a:pt x="1065" y="1"/>
                    <a:pt x="1" y="1064"/>
                    <a:pt x="1" y="2371"/>
                  </a:cubicBezTo>
                  <a:cubicBezTo>
                    <a:pt x="1" y="3678"/>
                    <a:pt x="1065" y="4742"/>
                    <a:pt x="2372" y="4742"/>
                  </a:cubicBezTo>
                  <a:cubicBezTo>
                    <a:pt x="3679" y="4742"/>
                    <a:pt x="4773" y="3678"/>
                    <a:pt x="4773" y="237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7"/>
            <p:cNvSpPr/>
            <p:nvPr/>
          </p:nvSpPr>
          <p:spPr>
            <a:xfrm>
              <a:off x="8052341" y="2192213"/>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7"/>
            <p:cNvSpPr/>
            <p:nvPr/>
          </p:nvSpPr>
          <p:spPr>
            <a:xfrm>
              <a:off x="8052341" y="2192213"/>
              <a:ext cx="186825" cy="39"/>
            </a:xfrm>
            <a:custGeom>
              <a:avLst/>
              <a:gdLst/>
              <a:ahLst/>
              <a:cxnLst/>
              <a:rect l="l" t="t" r="r" b="b"/>
              <a:pathLst>
                <a:path w="4803" h="1" fill="none" extrusionOk="0">
                  <a:moveTo>
                    <a:pt x="0" y="0"/>
                  </a:moveTo>
                  <a:lnTo>
                    <a:pt x="480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7"/>
            <p:cNvSpPr/>
            <p:nvPr/>
          </p:nvSpPr>
          <p:spPr>
            <a:xfrm>
              <a:off x="5509145" y="970870"/>
              <a:ext cx="312191" cy="312191"/>
            </a:xfrm>
            <a:custGeom>
              <a:avLst/>
              <a:gdLst/>
              <a:ahLst/>
              <a:cxnLst/>
              <a:rect l="l" t="t" r="r" b="b"/>
              <a:pathLst>
                <a:path w="8026" h="8026" extrusionOk="0">
                  <a:moveTo>
                    <a:pt x="4013" y="8025"/>
                  </a:moveTo>
                  <a:cubicBezTo>
                    <a:pt x="1794" y="8025"/>
                    <a:pt x="1" y="6232"/>
                    <a:pt x="1" y="4013"/>
                  </a:cubicBezTo>
                  <a:cubicBezTo>
                    <a:pt x="1" y="1794"/>
                    <a:pt x="1794" y="1"/>
                    <a:pt x="4013" y="1"/>
                  </a:cubicBezTo>
                  <a:cubicBezTo>
                    <a:pt x="6232" y="1"/>
                    <a:pt x="8025" y="1794"/>
                    <a:pt x="8025" y="4013"/>
                  </a:cubicBezTo>
                  <a:cubicBezTo>
                    <a:pt x="8025" y="6232"/>
                    <a:pt x="6232" y="8025"/>
                    <a:pt x="4013" y="8025"/>
                  </a:cubicBezTo>
                  <a:close/>
                </a:path>
              </a:pathLst>
            </a:custGeom>
            <a:gradFill>
              <a:gsLst>
                <a:gs pos="0">
                  <a:schemeClr val="accent1"/>
                </a:gs>
                <a:gs pos="100000">
                  <a:schemeClr val="accent2"/>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7"/>
            <p:cNvSpPr/>
            <p:nvPr/>
          </p:nvSpPr>
          <p:spPr>
            <a:xfrm>
              <a:off x="5588379" y="1074921"/>
              <a:ext cx="153723" cy="105257"/>
            </a:xfrm>
            <a:custGeom>
              <a:avLst/>
              <a:gdLst/>
              <a:ahLst/>
              <a:cxnLst/>
              <a:rect l="l" t="t" r="r" b="b"/>
              <a:pathLst>
                <a:path w="3952" h="2706" fill="none" extrusionOk="0">
                  <a:moveTo>
                    <a:pt x="1" y="852"/>
                  </a:moveTo>
                  <a:lnTo>
                    <a:pt x="1581" y="2706"/>
                  </a:lnTo>
                  <a:lnTo>
                    <a:pt x="3952" y="1"/>
                  </a:lnTo>
                </a:path>
              </a:pathLst>
            </a:custGeom>
            <a:solidFill>
              <a:schemeClr val="dk1"/>
            </a:solidFill>
            <a:ln w="952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7"/>
            <p:cNvSpPr/>
            <p:nvPr/>
          </p:nvSpPr>
          <p:spPr>
            <a:xfrm>
              <a:off x="7724824" y="605545"/>
              <a:ext cx="637297" cy="63729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7"/>
            <p:cNvSpPr/>
            <p:nvPr/>
          </p:nvSpPr>
          <p:spPr>
            <a:xfrm>
              <a:off x="7867889" y="748610"/>
              <a:ext cx="351167" cy="351167"/>
            </a:xfrm>
            <a:custGeom>
              <a:avLst/>
              <a:gdLst/>
              <a:ahLst/>
              <a:cxnLst/>
              <a:rect l="l" t="t" r="r" b="b"/>
              <a:pathLst>
                <a:path w="9028" h="9028" fill="none" extrusionOk="0">
                  <a:moveTo>
                    <a:pt x="9028" y="4499"/>
                  </a:moveTo>
                  <a:cubicBezTo>
                    <a:pt x="9028" y="6991"/>
                    <a:pt x="6991" y="9028"/>
                    <a:pt x="4529" y="9028"/>
                  </a:cubicBezTo>
                  <a:cubicBezTo>
                    <a:pt x="2037" y="9028"/>
                    <a:pt x="0" y="6991"/>
                    <a:pt x="0" y="4499"/>
                  </a:cubicBezTo>
                  <a:cubicBezTo>
                    <a:pt x="0" y="2007"/>
                    <a:pt x="2037" y="0"/>
                    <a:pt x="4529" y="0"/>
                  </a:cubicBezTo>
                  <a:cubicBezTo>
                    <a:pt x="6991" y="0"/>
                    <a:pt x="9028" y="2007"/>
                    <a:pt x="9028" y="44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7"/>
            <p:cNvSpPr/>
            <p:nvPr/>
          </p:nvSpPr>
          <p:spPr>
            <a:xfrm>
              <a:off x="7960115" y="825471"/>
              <a:ext cx="166754" cy="171460"/>
            </a:xfrm>
            <a:custGeom>
              <a:avLst/>
              <a:gdLst/>
              <a:ahLst/>
              <a:cxnLst/>
              <a:rect l="l" t="t" r="r" b="b"/>
              <a:pathLst>
                <a:path w="4287" h="4408" fill="none" extrusionOk="0">
                  <a:moveTo>
                    <a:pt x="4286" y="4408"/>
                  </a:moveTo>
                  <a:cubicBezTo>
                    <a:pt x="4286" y="3435"/>
                    <a:pt x="3648" y="2432"/>
                    <a:pt x="2766" y="2097"/>
                  </a:cubicBezTo>
                  <a:cubicBezTo>
                    <a:pt x="3070" y="1885"/>
                    <a:pt x="3283" y="1550"/>
                    <a:pt x="3283" y="1125"/>
                  </a:cubicBezTo>
                  <a:cubicBezTo>
                    <a:pt x="3283" y="487"/>
                    <a:pt x="2766" y="0"/>
                    <a:pt x="2158" y="0"/>
                  </a:cubicBezTo>
                  <a:cubicBezTo>
                    <a:pt x="1520" y="0"/>
                    <a:pt x="1003" y="487"/>
                    <a:pt x="1003" y="1125"/>
                  </a:cubicBezTo>
                  <a:cubicBezTo>
                    <a:pt x="1003" y="1550"/>
                    <a:pt x="1216" y="1885"/>
                    <a:pt x="1520" y="2097"/>
                  </a:cubicBezTo>
                  <a:cubicBezTo>
                    <a:pt x="639" y="2432"/>
                    <a:pt x="0" y="3435"/>
                    <a:pt x="0" y="44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7"/>
            <p:cNvSpPr/>
            <p:nvPr/>
          </p:nvSpPr>
          <p:spPr>
            <a:xfrm>
              <a:off x="4835245" y="1471014"/>
              <a:ext cx="507262" cy="431568"/>
            </a:xfrm>
            <a:custGeom>
              <a:avLst/>
              <a:gdLst/>
              <a:ahLst/>
              <a:cxnLst/>
              <a:rect l="l" t="t" r="r" b="b"/>
              <a:pathLst>
                <a:path w="13041" h="11095" extrusionOk="0">
                  <a:moveTo>
                    <a:pt x="2949" y="8754"/>
                  </a:moveTo>
                  <a:lnTo>
                    <a:pt x="6201" y="8724"/>
                  </a:lnTo>
                  <a:cubicBezTo>
                    <a:pt x="6687" y="10730"/>
                    <a:pt x="8268" y="11064"/>
                    <a:pt x="9180" y="11095"/>
                  </a:cubicBezTo>
                  <a:cubicBezTo>
                    <a:pt x="9362" y="11095"/>
                    <a:pt x="9454" y="10882"/>
                    <a:pt x="9302" y="10760"/>
                  </a:cubicBezTo>
                  <a:cubicBezTo>
                    <a:pt x="8298" y="10000"/>
                    <a:pt x="8663" y="8693"/>
                    <a:pt x="8663" y="8693"/>
                  </a:cubicBezTo>
                  <a:lnTo>
                    <a:pt x="10153" y="8663"/>
                  </a:lnTo>
                  <a:cubicBezTo>
                    <a:pt x="11733" y="8663"/>
                    <a:pt x="13040" y="7356"/>
                    <a:pt x="13010" y="5775"/>
                  </a:cubicBezTo>
                  <a:lnTo>
                    <a:pt x="12979" y="2888"/>
                  </a:lnTo>
                  <a:cubicBezTo>
                    <a:pt x="12979" y="1307"/>
                    <a:pt x="11642" y="0"/>
                    <a:pt x="10061" y="31"/>
                  </a:cubicBezTo>
                  <a:lnTo>
                    <a:pt x="2858" y="91"/>
                  </a:lnTo>
                  <a:cubicBezTo>
                    <a:pt x="1277" y="122"/>
                    <a:pt x="0" y="1429"/>
                    <a:pt x="31" y="3009"/>
                  </a:cubicBezTo>
                  <a:lnTo>
                    <a:pt x="61" y="5897"/>
                  </a:lnTo>
                  <a:cubicBezTo>
                    <a:pt x="61" y="7477"/>
                    <a:pt x="1368" y="8754"/>
                    <a:pt x="2949" y="8754"/>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7"/>
            <p:cNvSpPr/>
            <p:nvPr/>
          </p:nvSpPr>
          <p:spPr>
            <a:xfrm>
              <a:off x="5178127" y="1599881"/>
              <a:ext cx="74528" cy="73322"/>
            </a:xfrm>
            <a:custGeom>
              <a:avLst/>
              <a:gdLst/>
              <a:ahLst/>
              <a:cxnLst/>
              <a:rect l="l" t="t" r="r" b="b"/>
              <a:pathLst>
                <a:path w="1916" h="1885" extrusionOk="0">
                  <a:moveTo>
                    <a:pt x="942" y="0"/>
                  </a:moveTo>
                  <a:cubicBezTo>
                    <a:pt x="426" y="0"/>
                    <a:pt x="0" y="426"/>
                    <a:pt x="0" y="943"/>
                  </a:cubicBezTo>
                  <a:cubicBezTo>
                    <a:pt x="0" y="1490"/>
                    <a:pt x="426" y="1885"/>
                    <a:pt x="973" y="1885"/>
                  </a:cubicBezTo>
                  <a:cubicBezTo>
                    <a:pt x="1490" y="1885"/>
                    <a:pt x="1915" y="1459"/>
                    <a:pt x="1885" y="943"/>
                  </a:cubicBezTo>
                  <a:cubicBezTo>
                    <a:pt x="1885" y="395"/>
                    <a:pt x="1459"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7"/>
            <p:cNvSpPr/>
            <p:nvPr/>
          </p:nvSpPr>
          <p:spPr>
            <a:xfrm>
              <a:off x="5051593" y="1601048"/>
              <a:ext cx="74528" cy="73361"/>
            </a:xfrm>
            <a:custGeom>
              <a:avLst/>
              <a:gdLst/>
              <a:ahLst/>
              <a:cxnLst/>
              <a:rect l="l" t="t" r="r" b="b"/>
              <a:pathLst>
                <a:path w="1916" h="1886" extrusionOk="0">
                  <a:moveTo>
                    <a:pt x="943" y="1"/>
                  </a:moveTo>
                  <a:cubicBezTo>
                    <a:pt x="426" y="1"/>
                    <a:pt x="1" y="426"/>
                    <a:pt x="1" y="943"/>
                  </a:cubicBezTo>
                  <a:cubicBezTo>
                    <a:pt x="1" y="1490"/>
                    <a:pt x="426" y="1885"/>
                    <a:pt x="974" y="1885"/>
                  </a:cubicBezTo>
                  <a:cubicBezTo>
                    <a:pt x="1490" y="1885"/>
                    <a:pt x="1916" y="1460"/>
                    <a:pt x="1916" y="943"/>
                  </a:cubicBezTo>
                  <a:cubicBezTo>
                    <a:pt x="1885" y="426"/>
                    <a:pt x="1460"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7"/>
            <p:cNvSpPr/>
            <p:nvPr/>
          </p:nvSpPr>
          <p:spPr>
            <a:xfrm>
              <a:off x="4903774" y="1602267"/>
              <a:ext cx="74528" cy="73400"/>
            </a:xfrm>
            <a:custGeom>
              <a:avLst/>
              <a:gdLst/>
              <a:ahLst/>
              <a:cxnLst/>
              <a:rect l="l" t="t" r="r" b="b"/>
              <a:pathLst>
                <a:path w="1916" h="1887" extrusionOk="0">
                  <a:moveTo>
                    <a:pt x="943" y="0"/>
                  </a:moveTo>
                  <a:cubicBezTo>
                    <a:pt x="426" y="0"/>
                    <a:pt x="1" y="426"/>
                    <a:pt x="1" y="942"/>
                  </a:cubicBezTo>
                  <a:cubicBezTo>
                    <a:pt x="1" y="1471"/>
                    <a:pt x="398" y="1886"/>
                    <a:pt x="918" y="1886"/>
                  </a:cubicBezTo>
                  <a:cubicBezTo>
                    <a:pt x="936" y="1886"/>
                    <a:pt x="955" y="1886"/>
                    <a:pt x="973" y="1885"/>
                  </a:cubicBezTo>
                  <a:cubicBezTo>
                    <a:pt x="1490" y="1885"/>
                    <a:pt x="1915" y="1459"/>
                    <a:pt x="1915" y="942"/>
                  </a:cubicBezTo>
                  <a:cubicBezTo>
                    <a:pt x="1885" y="426"/>
                    <a:pt x="1460"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1268;p87"/>
          <p:cNvSpPr txBox="1">
            <a:spLocks/>
          </p:cNvSpPr>
          <p:nvPr/>
        </p:nvSpPr>
        <p:spPr>
          <a:xfrm>
            <a:off x="533720" y="3503165"/>
            <a:ext cx="3718200" cy="63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800"/>
              <a:buFont typeface="Quicksand"/>
              <a:buNone/>
              <a:defRPr sz="2000" b="0" i="0" u="none" strike="noStrike" cap="none">
                <a:solidFill>
                  <a:schemeClr val="lt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2pPr>
            <a:lvl3pPr marL="1371600" marR="0" lvl="2"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3pPr>
            <a:lvl4pPr marL="1828800" marR="0" lvl="3"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4pPr>
            <a:lvl5pPr marL="2286000" marR="0" lvl="4"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5pPr>
            <a:lvl6pPr marL="2743200" marR="0" lvl="5"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6pPr>
            <a:lvl7pPr marL="3200400" marR="0" lvl="6"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7pPr>
            <a:lvl8pPr marL="3657600" marR="0" lvl="7"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8pPr>
            <a:lvl9pPr marL="4114800" marR="0" lvl="8" indent="-317500" algn="ctr" rtl="0">
              <a:lnSpc>
                <a:spcPct val="100000"/>
              </a:lnSpc>
              <a:spcBef>
                <a:spcPts val="0"/>
              </a:spcBef>
              <a:spcAft>
                <a:spcPts val="0"/>
              </a:spcAft>
              <a:buClr>
                <a:schemeClr val="lt1"/>
              </a:buClr>
              <a:buSzPts val="2800"/>
              <a:buFont typeface="Quicksand"/>
              <a:buNone/>
              <a:defRPr sz="2800" b="0" i="0" u="none" strike="noStrike" cap="none">
                <a:solidFill>
                  <a:schemeClr val="lt1"/>
                </a:solidFill>
                <a:latin typeface="Quicksand"/>
                <a:ea typeface="Quicksand"/>
                <a:cs typeface="Quicksand"/>
                <a:sym typeface="Quicksand"/>
              </a:defRPr>
            </a:lvl9pPr>
          </a:lstStyle>
          <a:p>
            <a:pPr marL="0" indent="0"/>
            <a:r>
              <a:rPr lang="en-US">
                <a:latin typeface="Nirmala UI" panose="020B0502040204020203" pitchFamily="34" charset="0"/>
                <a:ea typeface="Nirmala UI" panose="020B0502040204020203" pitchFamily="34" charset="0"/>
                <a:cs typeface="Nirmala UI" panose="020B0502040204020203" pitchFamily="34" charset="0"/>
              </a:rPr>
              <a:t>Nhóm 13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68">
                                            <p:txEl>
                                              <p:pRg st="0" end="0"/>
                                            </p:txEl>
                                          </p:spTgt>
                                        </p:tgtEl>
                                        <p:attrNameLst>
                                          <p:attrName>style.visibility</p:attrName>
                                        </p:attrNameLst>
                                      </p:cBhvr>
                                      <p:to>
                                        <p:strVal val="visible"/>
                                      </p:to>
                                    </p:set>
                                    <p:animEffect transition="in" filter="fade">
                                      <p:cBhvr>
                                        <p:cTn id="7" dur="500"/>
                                        <p:tgtEl>
                                          <p:spTgt spid="1268">
                                            <p:txEl>
                                              <p:pRg st="0" end="0"/>
                                            </p:txEl>
                                          </p:spTgt>
                                        </p:tgtEl>
                                      </p:cBhvr>
                                    </p:animEffect>
                                    <p:anim calcmode="lin" valueType="num">
                                      <p:cBhvr>
                                        <p:cTn id="8" dur="500" fill="hold"/>
                                        <p:tgtEl>
                                          <p:spTgt spid="126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26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grpId="2" nodeType="afterEffect">
                                  <p:stCondLst>
                                    <p:cond delay="0"/>
                                  </p:stCondLst>
                                  <p:childTnLst>
                                    <p:set>
                                      <p:cBhvr>
                                        <p:cTn id="12" dur="1" fill="hold">
                                          <p:stCondLst>
                                            <p:cond delay="0"/>
                                          </p:stCondLst>
                                        </p:cTn>
                                        <p:tgtEl>
                                          <p:spTgt spid="1267"/>
                                        </p:tgtEl>
                                        <p:attrNameLst>
                                          <p:attrName>style.visibility</p:attrName>
                                        </p:attrNameLst>
                                      </p:cBhvr>
                                      <p:to>
                                        <p:strVal val="visible"/>
                                      </p:to>
                                    </p:set>
                                    <p:anim calcmode="lin" valueType="num">
                                      <p:cBhvr additive="base">
                                        <p:cTn id="13" dur="750"/>
                                        <p:tgtEl>
                                          <p:spTgt spid="1267"/>
                                        </p:tgtEl>
                                        <p:attrNameLst>
                                          <p:attrName>ppt_x</p:attrName>
                                        </p:attrNameLst>
                                      </p:cBhvr>
                                      <p:tavLst>
                                        <p:tav tm="0">
                                          <p:val>
                                            <p:strVal val="#ppt_x-#ppt_w*1.125000"/>
                                          </p:val>
                                        </p:tav>
                                        <p:tav tm="100000">
                                          <p:val>
                                            <p:strVal val="#ppt_x"/>
                                          </p:val>
                                        </p:tav>
                                      </p:tavLst>
                                    </p:anim>
                                    <p:animEffect transition="in" filter="wipe(right)">
                                      <p:cBhvr>
                                        <p:cTn id="14" dur="750"/>
                                        <p:tgtEl>
                                          <p:spTgt spid="1267"/>
                                        </p:tgtEl>
                                      </p:cBhvr>
                                    </p:animEffect>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75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grpId="1" nodeType="clickEffect">
                                  <p:stCondLst>
                                    <p:cond delay="0"/>
                                  </p:stCondLst>
                                  <p:childTnLst>
                                    <p:animEffect transition="out" filter="fade">
                                      <p:cBhvr>
                                        <p:cTn id="22" dur="250"/>
                                        <p:tgtEl>
                                          <p:spTgt spid="1268">
                                            <p:txEl>
                                              <p:pRg st="0" end="0"/>
                                            </p:txEl>
                                          </p:spTgt>
                                        </p:tgtEl>
                                      </p:cBhvr>
                                    </p:animEffect>
                                    <p:anim calcmode="lin" valueType="num">
                                      <p:cBhvr>
                                        <p:cTn id="23" dur="250"/>
                                        <p:tgtEl>
                                          <p:spTgt spid="1268">
                                            <p:txEl>
                                              <p:pRg st="0" end="0"/>
                                            </p:txEl>
                                          </p:spTgt>
                                        </p:tgtEl>
                                        <p:attrNameLst>
                                          <p:attrName>ppt_x</p:attrName>
                                        </p:attrNameLst>
                                      </p:cBhvr>
                                      <p:tavLst>
                                        <p:tav tm="0">
                                          <p:val>
                                            <p:strVal val="ppt_x"/>
                                          </p:val>
                                        </p:tav>
                                        <p:tav tm="100000">
                                          <p:val>
                                            <p:strVal val="ppt_x"/>
                                          </p:val>
                                        </p:tav>
                                      </p:tavLst>
                                    </p:anim>
                                    <p:anim calcmode="lin" valueType="num">
                                      <p:cBhvr>
                                        <p:cTn id="24" dur="250"/>
                                        <p:tgtEl>
                                          <p:spTgt spid="1268">
                                            <p:txEl>
                                              <p:pRg st="0" end="0"/>
                                            </p:txEl>
                                          </p:spTgt>
                                        </p:tgtEl>
                                        <p:attrNameLst>
                                          <p:attrName>ppt_y</p:attrName>
                                        </p:attrNameLst>
                                      </p:cBhvr>
                                      <p:tavLst>
                                        <p:tav tm="0">
                                          <p:val>
                                            <p:strVal val="ppt_y"/>
                                          </p:val>
                                        </p:tav>
                                        <p:tav tm="100000">
                                          <p:val>
                                            <p:strVal val="ppt_y+.1"/>
                                          </p:val>
                                        </p:tav>
                                      </p:tavLst>
                                    </p:anim>
                                    <p:set>
                                      <p:cBhvr>
                                        <p:cTn id="25" dur="1" fill="hold">
                                          <p:stCondLst>
                                            <p:cond delay="249"/>
                                          </p:stCondLst>
                                        </p:cTn>
                                        <p:tgtEl>
                                          <p:spTgt spid="1268">
                                            <p:txEl>
                                              <p:pRg st="0" end="0"/>
                                            </p:txEl>
                                          </p:spTgt>
                                        </p:tgtEl>
                                        <p:attrNameLst>
                                          <p:attrName>style.visibility</p:attrName>
                                        </p:attrNameLst>
                                      </p:cBhvr>
                                      <p:to>
                                        <p:strVal val="hidden"/>
                                      </p:to>
                                    </p:set>
                                  </p:childTnLst>
                                </p:cTn>
                              </p:par>
                            </p:childTnLst>
                          </p:cTn>
                        </p:par>
                        <p:par>
                          <p:cTn id="26" fill="hold">
                            <p:stCondLst>
                              <p:cond delay="250"/>
                            </p:stCondLst>
                            <p:childTnLst>
                              <p:par>
                                <p:cTn id="27" presetID="42" presetClass="exit" presetSubtype="0" fill="hold" grpId="3" nodeType="afterEffect">
                                  <p:stCondLst>
                                    <p:cond delay="0"/>
                                  </p:stCondLst>
                                  <p:childTnLst>
                                    <p:animEffect transition="out" filter="fade">
                                      <p:cBhvr>
                                        <p:cTn id="28" dur="250"/>
                                        <p:tgtEl>
                                          <p:spTgt spid="1267"/>
                                        </p:tgtEl>
                                      </p:cBhvr>
                                    </p:animEffect>
                                    <p:anim calcmode="lin" valueType="num">
                                      <p:cBhvr>
                                        <p:cTn id="29" dur="250"/>
                                        <p:tgtEl>
                                          <p:spTgt spid="1267"/>
                                        </p:tgtEl>
                                        <p:attrNameLst>
                                          <p:attrName>ppt_x</p:attrName>
                                        </p:attrNameLst>
                                      </p:cBhvr>
                                      <p:tavLst>
                                        <p:tav tm="0">
                                          <p:val>
                                            <p:strVal val="ppt_x"/>
                                          </p:val>
                                        </p:tav>
                                        <p:tav tm="100000">
                                          <p:val>
                                            <p:strVal val="ppt_x"/>
                                          </p:val>
                                        </p:tav>
                                      </p:tavLst>
                                    </p:anim>
                                    <p:anim calcmode="lin" valueType="num">
                                      <p:cBhvr>
                                        <p:cTn id="30" dur="250"/>
                                        <p:tgtEl>
                                          <p:spTgt spid="1267"/>
                                        </p:tgtEl>
                                        <p:attrNameLst>
                                          <p:attrName>ppt_y</p:attrName>
                                        </p:attrNameLst>
                                      </p:cBhvr>
                                      <p:tavLst>
                                        <p:tav tm="0">
                                          <p:val>
                                            <p:strVal val="ppt_y"/>
                                          </p:val>
                                        </p:tav>
                                        <p:tav tm="100000">
                                          <p:val>
                                            <p:strVal val="ppt_y+.1"/>
                                          </p:val>
                                        </p:tav>
                                      </p:tavLst>
                                    </p:anim>
                                    <p:set>
                                      <p:cBhvr>
                                        <p:cTn id="31" dur="1" fill="hold">
                                          <p:stCondLst>
                                            <p:cond delay="249"/>
                                          </p:stCondLst>
                                        </p:cTn>
                                        <p:tgtEl>
                                          <p:spTgt spid="1267"/>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250"/>
                                        <p:tgtEl>
                                          <p:spTgt spid="80"/>
                                        </p:tgtEl>
                                      </p:cBhvr>
                                    </p:animEffect>
                                    <p:set>
                                      <p:cBhvr>
                                        <p:cTn id="35" dur="1" fill="hold">
                                          <p:stCondLst>
                                            <p:cond delay="24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7" grpId="2"/>
      <p:bldP spid="1267" grpId="3"/>
      <p:bldP spid="1268" grpId="0" build="p"/>
      <p:bldP spid="1268" grpId="1" build="p"/>
      <p:bldP spid="80" grpId="0"/>
      <p:bldP spid="8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3833188" y="88051"/>
            <a:ext cx="2910841"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Database diagram</a:t>
            </a:r>
            <a:endParaRPr sz="180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531959" y="499699"/>
            <a:ext cx="5835868" cy="4643801"/>
          </a:xfrm>
          <a:prstGeom prst="rect">
            <a:avLst/>
          </a:prstGeom>
          <a:noFill/>
          <a:ln>
            <a:noFill/>
          </a:ln>
        </p:spPr>
      </p:pic>
    </p:spTree>
    <p:extLst>
      <p:ext uri="{BB962C8B-B14F-4D97-AF65-F5344CB8AC3E}">
        <p14:creationId xmlns:p14="http://schemas.microsoft.com/office/powerpoint/2010/main" val="29608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4086291" y="97167"/>
            <a:ext cx="1744980"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Screen flow</a:t>
            </a:r>
            <a:endParaRPr sz="180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394705" y="589500"/>
            <a:ext cx="8334855" cy="455400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7487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0" y="6723"/>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sp>
        <p:nvSpPr>
          <p:cNvPr id="86" name="Google Shape;1496;p92"/>
          <p:cNvSpPr txBox="1">
            <a:spLocks noGrp="1"/>
          </p:cNvSpPr>
          <p:nvPr>
            <p:ph type="body" idx="1"/>
          </p:nvPr>
        </p:nvSpPr>
        <p:spPr>
          <a:xfrm>
            <a:off x="174813" y="576477"/>
            <a:ext cx="1469315"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Công nghệ</a:t>
            </a:r>
            <a:endParaRPr sz="1800"/>
          </a:p>
        </p:txBody>
      </p:sp>
      <p:pic>
        <p:nvPicPr>
          <p:cNvPr id="2" name="Picture 1"/>
          <p:cNvPicPr>
            <a:picLocks noChangeAspect="1"/>
          </p:cNvPicPr>
          <p:nvPr/>
        </p:nvPicPr>
        <p:blipFill>
          <a:blip r:embed="rId3"/>
          <a:stretch>
            <a:fillRect/>
          </a:stretch>
        </p:blipFill>
        <p:spPr>
          <a:xfrm>
            <a:off x="902634" y="1674159"/>
            <a:ext cx="3097219" cy="2340922"/>
          </a:xfrm>
          <a:prstGeom prst="rect">
            <a:avLst/>
          </a:prstGeom>
        </p:spPr>
      </p:pic>
      <p:pic>
        <p:nvPicPr>
          <p:cNvPr id="3" name="Picture 2"/>
          <p:cNvPicPr>
            <a:picLocks noChangeAspect="1"/>
          </p:cNvPicPr>
          <p:nvPr/>
        </p:nvPicPr>
        <p:blipFill>
          <a:blip r:embed="rId4"/>
          <a:stretch>
            <a:fillRect/>
          </a:stretch>
        </p:blipFill>
        <p:spPr>
          <a:xfrm>
            <a:off x="5012391" y="1042498"/>
            <a:ext cx="2857500" cy="403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0" y="6723"/>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3" y="931169"/>
            <a:ext cx="7510180" cy="4212331"/>
          </a:xfrm>
          <a:prstGeom prst="rect">
            <a:avLst/>
          </a:prstGeom>
        </p:spPr>
      </p:pic>
    </p:spTree>
    <p:extLst>
      <p:ext uri="{BB962C8B-B14F-4D97-AF65-F5344CB8AC3E}">
        <p14:creationId xmlns:p14="http://schemas.microsoft.com/office/powerpoint/2010/main" val="213119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2013045" y="1610335"/>
            <a:ext cx="4882052"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Hiện thực ứng dụng</a:t>
            </a:r>
            <a:endParaRPr sz="3200"/>
          </a:p>
        </p:txBody>
      </p:sp>
      <p:sp>
        <p:nvSpPr>
          <p:cNvPr id="86" name="Google Shape;1496;p92"/>
          <p:cNvSpPr txBox="1">
            <a:spLocks noGrp="1"/>
          </p:cNvSpPr>
          <p:nvPr>
            <p:ph type="body" idx="1"/>
          </p:nvPr>
        </p:nvSpPr>
        <p:spPr>
          <a:xfrm>
            <a:off x="3761548" y="2366035"/>
            <a:ext cx="1385045"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Demo</a:t>
            </a:r>
            <a:endParaRPr sz="1800"/>
          </a:p>
        </p:txBody>
      </p:sp>
    </p:spTree>
    <p:extLst>
      <p:ext uri="{BB962C8B-B14F-4D97-AF65-F5344CB8AC3E}">
        <p14:creationId xmlns:p14="http://schemas.microsoft.com/office/powerpoint/2010/main" val="310874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9" name="Google Shape;1589;p94"/>
          <p:cNvSpPr txBox="1">
            <a:spLocks noGrp="1"/>
          </p:cNvSpPr>
          <p:nvPr>
            <p:ph type="title"/>
          </p:nvPr>
        </p:nvSpPr>
        <p:spPr>
          <a:xfrm>
            <a:off x="672883" y="330817"/>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Kiểm thử</a:t>
            </a:r>
            <a:endParaRPr sz="3200"/>
          </a:p>
        </p:txBody>
      </p:sp>
      <p:pic>
        <p:nvPicPr>
          <p:cNvPr id="2" name="Picture 1"/>
          <p:cNvPicPr>
            <a:picLocks noChangeAspect="1"/>
          </p:cNvPicPr>
          <p:nvPr/>
        </p:nvPicPr>
        <p:blipFill>
          <a:blip r:embed="rId3"/>
          <a:stretch>
            <a:fillRect/>
          </a:stretch>
        </p:blipFill>
        <p:spPr>
          <a:xfrm>
            <a:off x="0" y="1028960"/>
            <a:ext cx="9145349" cy="30992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6" name="Google Shape;1736;p98"/>
          <p:cNvSpPr txBox="1">
            <a:spLocks noGrp="1"/>
          </p:cNvSpPr>
          <p:nvPr>
            <p:ph type="title"/>
          </p:nvPr>
        </p:nvSpPr>
        <p:spPr>
          <a:xfrm>
            <a:off x="693055" y="53024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Kết luận – hướng phát triển</a:t>
            </a:r>
            <a:endParaRPr sz="3200"/>
          </a:p>
        </p:txBody>
      </p:sp>
      <p:sp>
        <p:nvSpPr>
          <p:cNvPr id="8" name="Rectangle 7"/>
          <p:cNvSpPr/>
          <p:nvPr/>
        </p:nvSpPr>
        <p:spPr>
          <a:xfrm>
            <a:off x="403414" y="1331259"/>
            <a:ext cx="4572000" cy="3046988"/>
          </a:xfrm>
          <a:prstGeom prst="rect">
            <a:avLst/>
          </a:prstGeom>
        </p:spPr>
        <p:txBody>
          <a:bodyPr>
            <a:spAutoFit/>
          </a:bodyPr>
          <a:lstStyle/>
          <a:p>
            <a:pPr algn="just"/>
            <a:r>
              <a:rPr lang="vi-VN" sz="1600">
                <a:solidFill>
                  <a:srgbClr val="373A3C"/>
                </a:solidFill>
                <a:latin typeface="Calibri Light" panose="020F0302020204030204" pitchFamily="34" charset="0"/>
                <a:cs typeface="Calibri Light" panose="020F0302020204030204" pitchFamily="34" charset="0"/>
              </a:rPr>
              <a:t>Không phức tạp như khi sử dụng excel là phải sử dụng các hàm tính toán. Phần mềm quản lý shop thời trang </a:t>
            </a:r>
            <a:r>
              <a:rPr lang="en-US" sz="1600" b="1">
                <a:solidFill>
                  <a:srgbClr val="373A3C"/>
                </a:solidFill>
                <a:latin typeface="Calibri Light" panose="020F0302020204030204" pitchFamily="34" charset="0"/>
                <a:cs typeface="Calibri Light" panose="020F0302020204030204" pitchFamily="34" charset="0"/>
              </a:rPr>
              <a:t>THE SKY </a:t>
            </a:r>
            <a:r>
              <a:rPr lang="vi-VN" sz="1600">
                <a:solidFill>
                  <a:srgbClr val="373A3C"/>
                </a:solidFill>
                <a:latin typeface="Calibri Light" panose="020F0302020204030204" pitchFamily="34" charset="0"/>
                <a:cs typeface="Calibri Light" panose="020F0302020204030204" pitchFamily="34" charset="0"/>
              </a:rPr>
              <a:t>có giao diện thân thiện, dễ sử dụng. Bất cứ ai cũng có thể sử dụng phần mềm này một cách thuận tiện, ngay cả với những người không giỏi về tin học.</a:t>
            </a:r>
            <a:endParaRPr lang="en-US" sz="1600">
              <a:solidFill>
                <a:srgbClr val="373A3C"/>
              </a:solidFill>
              <a:latin typeface="Calibri Light" panose="020F0302020204030204" pitchFamily="34" charset="0"/>
              <a:cs typeface="Calibri Light" panose="020F0302020204030204" pitchFamily="34" charset="0"/>
            </a:endParaRPr>
          </a:p>
          <a:p>
            <a:pPr algn="just"/>
            <a:endParaRPr lang="vi-VN" sz="1600">
              <a:solidFill>
                <a:srgbClr val="373A3C"/>
              </a:solidFill>
              <a:latin typeface="Calibri Light" panose="020F0302020204030204" pitchFamily="34" charset="0"/>
              <a:cs typeface="Calibri Light" panose="020F0302020204030204" pitchFamily="34" charset="0"/>
            </a:endParaRPr>
          </a:p>
          <a:p>
            <a:pPr algn="just"/>
            <a:r>
              <a:rPr lang="vi-VN" sz="1600">
                <a:solidFill>
                  <a:srgbClr val="373A3C"/>
                </a:solidFill>
                <a:latin typeface="Calibri Light" panose="020F0302020204030204" pitchFamily="34" charset="0"/>
                <a:cs typeface="Calibri Light" panose="020F0302020204030204" pitchFamily="34" charset="0"/>
              </a:rPr>
              <a:t>Sử dụng phần mềm bán hàng cho shop thời trang đang trở thành xu hướng tất yế</a:t>
            </a:r>
            <a:r>
              <a:rPr lang="en-US" sz="1600">
                <a:solidFill>
                  <a:srgbClr val="373A3C"/>
                </a:solidFill>
                <a:latin typeface="Calibri Light" panose="020F0302020204030204" pitchFamily="34" charset="0"/>
                <a:cs typeface="Calibri Light" panose="020F0302020204030204" pitchFamily="34" charset="0"/>
              </a:rPr>
              <a:t>u</a:t>
            </a:r>
            <a:r>
              <a:rPr lang="vi-VN" sz="1600">
                <a:solidFill>
                  <a:srgbClr val="373A3C"/>
                </a:solidFill>
                <a:latin typeface="Calibri Light" panose="020F0302020204030204" pitchFamily="34" charset="0"/>
                <a:cs typeface="Calibri Light" panose="020F0302020204030204" pitchFamily="34" charset="0"/>
              </a:rPr>
              <a:t>, giúp chủ cửa hàng quản lý shop quần áo</a:t>
            </a:r>
            <a:r>
              <a:rPr lang="en-US" sz="1600">
                <a:solidFill>
                  <a:srgbClr val="373A3C"/>
                </a:solidFill>
                <a:latin typeface="Calibri Light" panose="020F0302020204030204" pitchFamily="34" charset="0"/>
                <a:cs typeface="Calibri Light" panose="020F0302020204030204" pitchFamily="34" charset="0"/>
              </a:rPr>
              <a:t> thời trang</a:t>
            </a:r>
            <a:r>
              <a:rPr lang="vi-VN" sz="1600">
                <a:solidFill>
                  <a:srgbClr val="373A3C"/>
                </a:solidFill>
                <a:latin typeface="Calibri Light" panose="020F0302020204030204" pitchFamily="34" charset="0"/>
                <a:cs typeface="Calibri Light" panose="020F0302020204030204" pitchFamily="34" charset="0"/>
              </a:rPr>
              <a:t> hiệu quả hơn. </a:t>
            </a:r>
            <a:r>
              <a:rPr lang="en-US" sz="1600">
                <a:solidFill>
                  <a:srgbClr val="373A3C"/>
                </a:solidFill>
                <a:latin typeface="Calibri Light" panose="020F0302020204030204" pitchFamily="34" charset="0"/>
                <a:cs typeface="Calibri Light" panose="020F0302020204030204" pitchFamily="34" charset="0"/>
              </a:rPr>
              <a:t>Tiết kiệm thời gian</a:t>
            </a:r>
            <a:r>
              <a:rPr lang="vi-VN" sz="1600">
                <a:solidFill>
                  <a:srgbClr val="373A3C"/>
                </a:solidFill>
                <a:latin typeface="Calibri Light" panose="020F0302020204030204" pitchFamily="34" charset="0"/>
                <a:cs typeface="Calibri Light" panose="020F0302020204030204" pitchFamily="34" charset="0"/>
              </a:rPr>
              <a:t>, đồng thời cũng tạo dựng sự chuyên nghiệp trong cách bán hàng và quản lý cửa hàng.</a:t>
            </a:r>
          </a:p>
        </p:txBody>
      </p:sp>
      <p:pic>
        <p:nvPicPr>
          <p:cNvPr id="9" name="Picture 8"/>
          <p:cNvPicPr>
            <a:picLocks noChangeAspect="1"/>
          </p:cNvPicPr>
          <p:nvPr/>
        </p:nvPicPr>
        <p:blipFill>
          <a:blip r:embed="rId3"/>
          <a:stretch>
            <a:fillRect/>
          </a:stretch>
        </p:blipFill>
        <p:spPr>
          <a:xfrm>
            <a:off x="5304875" y="1445559"/>
            <a:ext cx="3411058" cy="1924050"/>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82" name="Google Shape;1682;p96"/>
          <p:cNvGrpSpPr/>
          <p:nvPr/>
        </p:nvGrpSpPr>
        <p:grpSpPr>
          <a:xfrm>
            <a:off x="6253659" y="133724"/>
            <a:ext cx="695113" cy="806772"/>
            <a:chOff x="6253659" y="133724"/>
            <a:chExt cx="695113" cy="806772"/>
          </a:xfrm>
        </p:grpSpPr>
        <p:sp>
          <p:nvSpPr>
            <p:cNvPr id="1683" name="Google Shape;1683;p96"/>
            <p:cNvSpPr/>
            <p:nvPr/>
          </p:nvSpPr>
          <p:spPr>
            <a:xfrm rot="1359690">
              <a:off x="6527486" y="327895"/>
              <a:ext cx="228038" cy="228038"/>
            </a:xfrm>
            <a:custGeom>
              <a:avLst/>
              <a:gdLst/>
              <a:ahLst/>
              <a:cxnLst/>
              <a:rect l="l" t="t" r="r" b="b"/>
              <a:pathLst>
                <a:path w="6840" h="6840" fill="none" extrusionOk="0">
                  <a:moveTo>
                    <a:pt x="6840" y="3405"/>
                  </a:moveTo>
                  <a:cubicBezTo>
                    <a:pt x="6840" y="5320"/>
                    <a:pt x="5320" y="6840"/>
                    <a:pt x="3405" y="6840"/>
                  </a:cubicBezTo>
                  <a:cubicBezTo>
                    <a:pt x="1520" y="6840"/>
                    <a:pt x="1" y="5320"/>
                    <a:pt x="1" y="3405"/>
                  </a:cubicBezTo>
                  <a:cubicBezTo>
                    <a:pt x="1" y="1520"/>
                    <a:pt x="1520" y="1"/>
                    <a:pt x="3405" y="1"/>
                  </a:cubicBezTo>
                  <a:cubicBezTo>
                    <a:pt x="5320" y="1"/>
                    <a:pt x="6840" y="1520"/>
                    <a:pt x="6840" y="3405"/>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6"/>
            <p:cNvSpPr/>
            <p:nvPr/>
          </p:nvSpPr>
          <p:spPr>
            <a:xfrm rot="1359690">
              <a:off x="6366110" y="198137"/>
              <a:ext cx="470211" cy="677946"/>
            </a:xfrm>
            <a:custGeom>
              <a:avLst/>
              <a:gdLst/>
              <a:ahLst/>
              <a:cxnLst/>
              <a:rect l="l" t="t" r="r" b="b"/>
              <a:pathLst>
                <a:path w="14104" h="20335" fill="none" extrusionOk="0">
                  <a:moveTo>
                    <a:pt x="13496" y="9939"/>
                  </a:moveTo>
                  <a:lnTo>
                    <a:pt x="13496" y="9939"/>
                  </a:lnTo>
                  <a:cubicBezTo>
                    <a:pt x="13891" y="9058"/>
                    <a:pt x="14104" y="8085"/>
                    <a:pt x="14104" y="7052"/>
                  </a:cubicBezTo>
                  <a:cubicBezTo>
                    <a:pt x="14104" y="3161"/>
                    <a:pt x="10973" y="0"/>
                    <a:pt x="7052" y="0"/>
                  </a:cubicBezTo>
                  <a:cubicBezTo>
                    <a:pt x="3161" y="0"/>
                    <a:pt x="0" y="3161"/>
                    <a:pt x="0" y="7052"/>
                  </a:cubicBezTo>
                  <a:cubicBezTo>
                    <a:pt x="0" y="8085"/>
                    <a:pt x="243" y="9058"/>
                    <a:pt x="639" y="9939"/>
                  </a:cubicBezTo>
                  <a:lnTo>
                    <a:pt x="639" y="9939"/>
                  </a:lnTo>
                  <a:cubicBezTo>
                    <a:pt x="639" y="9939"/>
                    <a:pt x="639" y="9939"/>
                    <a:pt x="639" y="9939"/>
                  </a:cubicBezTo>
                  <a:cubicBezTo>
                    <a:pt x="821" y="10365"/>
                    <a:pt x="1064" y="10760"/>
                    <a:pt x="1307" y="11155"/>
                  </a:cubicBezTo>
                  <a:cubicBezTo>
                    <a:pt x="1976" y="12219"/>
                    <a:pt x="3070" y="13891"/>
                    <a:pt x="4438" y="15532"/>
                  </a:cubicBezTo>
                  <a:cubicBezTo>
                    <a:pt x="5623" y="16900"/>
                    <a:pt x="6292" y="18572"/>
                    <a:pt x="6657" y="19879"/>
                  </a:cubicBezTo>
                  <a:cubicBezTo>
                    <a:pt x="6748" y="20335"/>
                    <a:pt x="7356" y="20335"/>
                    <a:pt x="7478" y="19879"/>
                  </a:cubicBezTo>
                  <a:cubicBezTo>
                    <a:pt x="7842" y="18572"/>
                    <a:pt x="8511" y="16900"/>
                    <a:pt x="9696" y="15532"/>
                  </a:cubicBezTo>
                  <a:cubicBezTo>
                    <a:pt x="11064" y="13891"/>
                    <a:pt x="12158" y="12219"/>
                    <a:pt x="12797" y="11155"/>
                  </a:cubicBezTo>
                  <a:cubicBezTo>
                    <a:pt x="13070" y="10760"/>
                    <a:pt x="13314" y="10365"/>
                    <a:pt x="13496" y="9939"/>
                  </a:cubicBezTo>
                  <a:cubicBezTo>
                    <a:pt x="13496" y="9939"/>
                    <a:pt x="13496" y="9939"/>
                    <a:pt x="13496" y="9939"/>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96"/>
          <p:cNvGrpSpPr/>
          <p:nvPr/>
        </p:nvGrpSpPr>
        <p:grpSpPr>
          <a:xfrm rot="-2452075">
            <a:off x="2305767" y="183430"/>
            <a:ext cx="851888" cy="781526"/>
            <a:chOff x="7145197" y="889118"/>
            <a:chExt cx="851910" cy="781546"/>
          </a:xfrm>
        </p:grpSpPr>
        <p:sp>
          <p:nvSpPr>
            <p:cNvPr id="1686" name="Google Shape;1686;p96"/>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6"/>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6"/>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6"/>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635;p95"/>
          <p:cNvSpPr txBox="1">
            <a:spLocks noGrp="1"/>
          </p:cNvSpPr>
          <p:nvPr>
            <p:ph type="title"/>
          </p:nvPr>
        </p:nvSpPr>
        <p:spPr>
          <a:xfrm>
            <a:off x="746842" y="43624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bg1"/>
                </a:solidFill>
              </a:rPr>
              <a:t>Khởi nghiệp</a:t>
            </a:r>
            <a:endParaRPr sz="3200">
              <a:solidFill>
                <a:schemeClr val="bg1"/>
              </a:solidFill>
            </a:endParaRPr>
          </a:p>
        </p:txBody>
      </p:sp>
      <p:sp>
        <p:nvSpPr>
          <p:cNvPr id="11" name="Rectangle 10"/>
          <p:cNvSpPr/>
          <p:nvPr/>
        </p:nvSpPr>
        <p:spPr>
          <a:xfrm>
            <a:off x="344847" y="1041810"/>
            <a:ext cx="6147511" cy="338554"/>
          </a:xfrm>
          <a:prstGeom prst="rect">
            <a:avLst/>
          </a:prstGeom>
        </p:spPr>
        <p:txBody>
          <a:bodyPr wrap="square">
            <a:spAutoFit/>
          </a:bodyPr>
          <a:lstStyle/>
          <a:p>
            <a:pPr algn="just"/>
            <a:r>
              <a:rPr lang="en-US" sz="1600">
                <a:solidFill>
                  <a:srgbClr val="373A3C"/>
                </a:solidFill>
                <a:latin typeface="Calibri Light" panose="020F0302020204030204" pitchFamily="34" charset="0"/>
                <a:cs typeface="Calibri Light" panose="020F0302020204030204" pitchFamily="34" charset="0"/>
              </a:rPr>
              <a:t>Dự án khởi nghiệp: Thành lập công ty Kinh doanh dịch vụ phần mềm</a:t>
            </a:r>
            <a:endParaRPr lang="vi-VN" sz="1600">
              <a:solidFill>
                <a:srgbClr val="373A3C"/>
              </a:solidFill>
              <a:latin typeface="Calibri Light" panose="020F0302020204030204" pitchFamily="34" charset="0"/>
              <a:cs typeface="Calibri Light" panose="020F0302020204030204" pitchFamily="34" charset="0"/>
            </a:endParaRPr>
          </a:p>
        </p:txBody>
      </p:sp>
      <p:sp>
        <p:nvSpPr>
          <p:cNvPr id="12" name="Rectangle 11"/>
          <p:cNvSpPr/>
          <p:nvPr/>
        </p:nvSpPr>
        <p:spPr>
          <a:xfrm>
            <a:off x="344846" y="1625454"/>
            <a:ext cx="6147511" cy="1323439"/>
          </a:xfrm>
          <a:prstGeom prst="rect">
            <a:avLst/>
          </a:prstGeom>
        </p:spPr>
        <p:txBody>
          <a:bodyPr wrap="square">
            <a:spAutoFit/>
          </a:bodyPr>
          <a:lstStyle/>
          <a:p>
            <a:pPr algn="just"/>
            <a:r>
              <a:rPr lang="en-US" sz="1600">
                <a:solidFill>
                  <a:srgbClr val="373A3C"/>
                </a:solidFill>
                <a:latin typeface="Calibri Light" panose="020F0302020204030204" pitchFamily="34" charset="0"/>
                <a:cs typeface="Calibri Light" panose="020F0302020204030204" pitchFamily="34" charset="0"/>
              </a:rPr>
              <a:t>-Bước 1: Nghiên cứu kĩ sản phẩm kinh doanh (phần mềm)</a:t>
            </a:r>
          </a:p>
          <a:p>
            <a:pPr algn="just"/>
            <a:r>
              <a:rPr lang="en-US" sz="1600">
                <a:solidFill>
                  <a:srgbClr val="373A3C"/>
                </a:solidFill>
                <a:latin typeface="Calibri Light" panose="020F0302020204030204" pitchFamily="34" charset="0"/>
                <a:cs typeface="Calibri Light" panose="020F0302020204030204" pitchFamily="34" charset="0"/>
              </a:rPr>
              <a:t>-Bước 2: Lên kế hoạch kinh doanh</a:t>
            </a:r>
          </a:p>
          <a:p>
            <a:pPr algn="just"/>
            <a:r>
              <a:rPr lang="en-US" sz="1600">
                <a:solidFill>
                  <a:srgbClr val="373A3C"/>
                </a:solidFill>
                <a:latin typeface="Calibri Light" panose="020F0302020204030204" pitchFamily="34" charset="0"/>
                <a:cs typeface="Calibri Light" panose="020F0302020204030204" pitchFamily="34" charset="0"/>
              </a:rPr>
              <a:t>-Bước 3: Xác định thị trường mục tiêu</a:t>
            </a:r>
          </a:p>
          <a:p>
            <a:pPr algn="just"/>
            <a:r>
              <a:rPr lang="en-US" sz="1600">
                <a:solidFill>
                  <a:srgbClr val="373A3C"/>
                </a:solidFill>
                <a:latin typeface="Calibri Light" panose="020F0302020204030204" pitchFamily="34" charset="0"/>
                <a:cs typeface="Calibri Light" panose="020F0302020204030204" pitchFamily="34" charset="0"/>
              </a:rPr>
              <a:t>-Bước 4: Thu hút nguồn vốn và nguồn nhân lực</a:t>
            </a:r>
          </a:p>
          <a:p>
            <a:pPr algn="just"/>
            <a:r>
              <a:rPr lang="en-US" sz="1600">
                <a:solidFill>
                  <a:srgbClr val="373A3C"/>
                </a:solidFill>
                <a:latin typeface="Calibri Light" panose="020F0302020204030204" pitchFamily="34" charset="0"/>
                <a:cs typeface="Calibri Light" panose="020F0302020204030204" pitchFamily="34" charset="0"/>
              </a:rPr>
              <a:t>-Bước 5: Marketing, bán sản phẩm</a:t>
            </a:r>
            <a:endParaRPr lang="vi-VN" sz="1600">
              <a:solidFill>
                <a:srgbClr val="373A3C"/>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5024082" y="2287173"/>
            <a:ext cx="3712760" cy="1856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grpSp>
        <p:nvGrpSpPr>
          <p:cNvPr id="1391" name="Google Shape;1391;p90"/>
          <p:cNvGrpSpPr/>
          <p:nvPr/>
        </p:nvGrpSpPr>
        <p:grpSpPr>
          <a:xfrm>
            <a:off x="1414861" y="1148703"/>
            <a:ext cx="709302" cy="709356"/>
            <a:chOff x="1074511" y="925228"/>
            <a:chExt cx="709302" cy="709356"/>
          </a:xfrm>
        </p:grpSpPr>
        <p:sp>
          <p:nvSpPr>
            <p:cNvPr id="1392" name="Google Shape;1392;p9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90"/>
          <p:cNvGrpSpPr/>
          <p:nvPr/>
        </p:nvGrpSpPr>
        <p:grpSpPr>
          <a:xfrm>
            <a:off x="6543922" y="843718"/>
            <a:ext cx="851910" cy="781546"/>
            <a:chOff x="7145197" y="889118"/>
            <a:chExt cx="851910" cy="781546"/>
          </a:xfrm>
        </p:grpSpPr>
        <p:sp>
          <p:nvSpPr>
            <p:cNvPr id="1396" name="Google Shape;1396;p9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461;p121"/>
          <p:cNvSpPr txBox="1">
            <a:spLocks noGrp="1"/>
          </p:cNvSpPr>
          <p:nvPr>
            <p:ph type="title"/>
          </p:nvPr>
        </p:nvSpPr>
        <p:spPr>
          <a:xfrm>
            <a:off x="2195095" y="1317165"/>
            <a:ext cx="44934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a:t>THANKS</a:t>
            </a:r>
            <a:r>
              <a:rPr lang="en" sz="6000"/>
              <a:t>!</a:t>
            </a:r>
            <a:endParaRPr sz="6000"/>
          </a:p>
        </p:txBody>
      </p:sp>
      <p:sp>
        <p:nvSpPr>
          <p:cNvPr id="18" name="Google Shape;2424;p120"/>
          <p:cNvSpPr txBox="1">
            <a:spLocks noGrp="1"/>
          </p:cNvSpPr>
          <p:nvPr>
            <p:ph type="subTitle" idx="1"/>
          </p:nvPr>
        </p:nvSpPr>
        <p:spPr>
          <a:xfrm>
            <a:off x="302695" y="3987467"/>
            <a:ext cx="1892400" cy="420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Le Vo Minh Thuan</a:t>
            </a:r>
            <a:endParaRPr sz="1400"/>
          </a:p>
        </p:txBody>
      </p:sp>
      <p:sp>
        <p:nvSpPr>
          <p:cNvPr id="19" name="Google Shape;2423;p120"/>
          <p:cNvSpPr txBox="1">
            <a:spLocks noGrp="1"/>
          </p:cNvSpPr>
          <p:nvPr>
            <p:ph type="title"/>
          </p:nvPr>
        </p:nvSpPr>
        <p:spPr>
          <a:xfrm>
            <a:off x="3222153" y="2078685"/>
            <a:ext cx="2472439" cy="49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libri Light" panose="020F0302020204030204" pitchFamily="34" charset="0"/>
                <a:cs typeface="Calibri Light" panose="020F0302020204030204" pitchFamily="34" charset="0"/>
              </a:rPr>
              <a:t>Nhóm 13 – PTUD</a:t>
            </a:r>
            <a:endParaRPr sz="2400">
              <a:latin typeface="Calibri Light" panose="020F0302020204030204" pitchFamily="34" charset="0"/>
              <a:cs typeface="Calibri Light" panose="020F0302020204030204" pitchFamily="34" charset="0"/>
            </a:endParaRPr>
          </a:p>
        </p:txBody>
      </p:sp>
      <p:sp>
        <p:nvSpPr>
          <p:cNvPr id="20" name="Google Shape;2424;p120"/>
          <p:cNvSpPr txBox="1">
            <a:spLocks/>
          </p:cNvSpPr>
          <p:nvPr/>
        </p:nvSpPr>
        <p:spPr>
          <a:xfrm>
            <a:off x="6897524" y="3990126"/>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Mai Thanh Thang</a:t>
            </a:r>
          </a:p>
        </p:txBody>
      </p:sp>
      <p:sp>
        <p:nvSpPr>
          <p:cNvPr id="21" name="Google Shape;2424;p120"/>
          <p:cNvSpPr txBox="1">
            <a:spLocks/>
          </p:cNvSpPr>
          <p:nvPr/>
        </p:nvSpPr>
        <p:spPr>
          <a:xfrm>
            <a:off x="4303082" y="3987467"/>
            <a:ext cx="2450717"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Nguyen Hoang Anh Quan</a:t>
            </a:r>
          </a:p>
        </p:txBody>
      </p:sp>
      <p:sp>
        <p:nvSpPr>
          <p:cNvPr id="22" name="Google Shape;2424;p120"/>
          <p:cNvSpPr txBox="1">
            <a:spLocks/>
          </p:cNvSpPr>
          <p:nvPr/>
        </p:nvSpPr>
        <p:spPr>
          <a:xfrm>
            <a:off x="2266957" y="3987467"/>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Tran Binh Trong</a:t>
            </a:r>
          </a:p>
        </p:txBody>
      </p:sp>
      <p:sp>
        <p:nvSpPr>
          <p:cNvPr id="23" name="Google Shape;2424;p120"/>
          <p:cNvSpPr txBox="1">
            <a:spLocks/>
          </p:cNvSpPr>
          <p:nvPr/>
        </p:nvSpPr>
        <p:spPr>
          <a:xfrm>
            <a:off x="3512172" y="2493840"/>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400"/>
              <a:t>GV: Tran Thi Anh Thi</a:t>
            </a:r>
          </a:p>
        </p:txBody>
      </p:sp>
      <p:sp>
        <p:nvSpPr>
          <p:cNvPr id="24" name="Google Shape;2424;p120"/>
          <p:cNvSpPr txBox="1">
            <a:spLocks/>
          </p:cNvSpPr>
          <p:nvPr/>
        </p:nvSpPr>
        <p:spPr>
          <a:xfrm>
            <a:off x="7740623" y="4722635"/>
            <a:ext cx="1892400" cy="420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2200"/>
              <a:buFont typeface="Quicksand"/>
              <a:buNone/>
              <a:defRPr sz="1800" b="0" i="0" u="none" strike="noStrike" cap="none">
                <a:solidFill>
                  <a:schemeClr val="lt1"/>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2200"/>
              <a:buFont typeface="Quicksand"/>
              <a:buNone/>
              <a:defRPr sz="2200" b="0" i="0" u="none" strike="noStrike" cap="none">
                <a:solidFill>
                  <a:schemeClr val="lt1"/>
                </a:solidFill>
                <a:latin typeface="Quicksand"/>
                <a:ea typeface="Quicksand"/>
                <a:cs typeface="Quicksand"/>
                <a:sym typeface="Quicksand"/>
              </a:defRPr>
            </a:lvl9pPr>
          </a:lstStyle>
          <a:p>
            <a:pPr marL="0" indent="0"/>
            <a:r>
              <a:rPr lang="en-US" sz="1100"/>
              <a:t>12.2022</a:t>
            </a:r>
          </a:p>
        </p:txBody>
      </p:sp>
    </p:spTree>
    <p:extLst>
      <p:ext uri="{BB962C8B-B14F-4D97-AF65-F5344CB8AC3E}">
        <p14:creationId xmlns:p14="http://schemas.microsoft.com/office/powerpoint/2010/main" val="25832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61" name="Google Shape;1361;p89"/>
          <p:cNvSpPr/>
          <p:nvPr/>
        </p:nvSpPr>
        <p:spPr>
          <a:xfrm>
            <a:off x="1312205" y="812003"/>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9"/>
          <p:cNvSpPr txBox="1">
            <a:spLocks noGrp="1"/>
          </p:cNvSpPr>
          <p:nvPr>
            <p:ph type="subTitle" idx="1"/>
          </p:nvPr>
        </p:nvSpPr>
        <p:spPr>
          <a:xfrm>
            <a:off x="3784029" y="1532877"/>
            <a:ext cx="4128590" cy="4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Usecase diagram</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Đặc tả UC (UC đặc thù về nghiệp vụ ứng dụng)</a:t>
            </a:r>
            <a:endParaRPr sz="1600">
              <a:latin typeface="Calibri Light" panose="020F0302020204030204" pitchFamily="34" charset="0"/>
              <a:cs typeface="Calibri Light" panose="020F0302020204030204" pitchFamily="34" charset="0"/>
            </a:endParaRPr>
          </a:p>
        </p:txBody>
      </p:sp>
      <p:sp>
        <p:nvSpPr>
          <p:cNvPr id="1365" name="Google Shape;1365;p89"/>
          <p:cNvSpPr txBox="1">
            <a:spLocks noGrp="1"/>
          </p:cNvSpPr>
          <p:nvPr>
            <p:ph type="title"/>
          </p:nvPr>
        </p:nvSpPr>
        <p:spPr>
          <a:xfrm>
            <a:off x="1686764" y="707143"/>
            <a:ext cx="2914358"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Kế hoạch thực hiện</a:t>
            </a:r>
            <a:endParaRPr sz="1800"/>
          </a:p>
        </p:txBody>
      </p:sp>
      <p:sp>
        <p:nvSpPr>
          <p:cNvPr id="1371" name="Google Shape;1371;p89"/>
          <p:cNvSpPr txBox="1">
            <a:spLocks noGrp="1"/>
          </p:cNvSpPr>
          <p:nvPr>
            <p:ph type="title" idx="9"/>
          </p:nvPr>
        </p:nvSpPr>
        <p:spPr>
          <a:xfrm>
            <a:off x="1015140" y="2632358"/>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73" name="Google Shape;1373;p89"/>
          <p:cNvSpPr txBox="1">
            <a:spLocks noGrp="1"/>
          </p:cNvSpPr>
          <p:nvPr>
            <p:ph type="title" idx="15"/>
          </p:nvPr>
        </p:nvSpPr>
        <p:spPr>
          <a:xfrm>
            <a:off x="728116" y="265788"/>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Nội dung</a:t>
            </a:r>
            <a:endParaRPr sz="3200"/>
          </a:p>
        </p:txBody>
      </p:sp>
      <p:grpSp>
        <p:nvGrpSpPr>
          <p:cNvPr id="1375" name="Google Shape;1375;p89"/>
          <p:cNvGrpSpPr/>
          <p:nvPr/>
        </p:nvGrpSpPr>
        <p:grpSpPr>
          <a:xfrm rot="1285550">
            <a:off x="7808042" y="678921"/>
            <a:ext cx="822913" cy="818353"/>
            <a:chOff x="5088175" y="2529243"/>
            <a:chExt cx="822905" cy="818345"/>
          </a:xfrm>
        </p:grpSpPr>
        <p:sp>
          <p:nvSpPr>
            <p:cNvPr id="1376" name="Google Shape;1376;p89"/>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9"/>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9"/>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9"/>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9"/>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9"/>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9"/>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365;p89"/>
          <p:cNvSpPr txBox="1">
            <a:spLocks noGrp="1"/>
          </p:cNvSpPr>
          <p:nvPr>
            <p:ph type="title"/>
          </p:nvPr>
        </p:nvSpPr>
        <p:spPr>
          <a:xfrm>
            <a:off x="1686764" y="1061046"/>
            <a:ext cx="320571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Giới thiệu – đặt vấn đề</a:t>
            </a:r>
            <a:endParaRPr sz="1800"/>
          </a:p>
        </p:txBody>
      </p:sp>
      <p:sp>
        <p:nvSpPr>
          <p:cNvPr id="52" name="Google Shape;1365;p89"/>
          <p:cNvSpPr txBox="1">
            <a:spLocks noGrp="1"/>
          </p:cNvSpPr>
          <p:nvPr>
            <p:ph type="title"/>
          </p:nvPr>
        </p:nvSpPr>
        <p:spPr>
          <a:xfrm>
            <a:off x="1688903" y="1424005"/>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Phần phân tích</a:t>
            </a:r>
            <a:endParaRPr sz="1800"/>
          </a:p>
        </p:txBody>
      </p:sp>
      <p:sp>
        <p:nvSpPr>
          <p:cNvPr id="53" name="Google Shape;1365;p89"/>
          <p:cNvSpPr txBox="1">
            <a:spLocks noGrp="1"/>
          </p:cNvSpPr>
          <p:nvPr>
            <p:ph type="title"/>
          </p:nvPr>
        </p:nvSpPr>
        <p:spPr>
          <a:xfrm>
            <a:off x="1689484" y="1977021"/>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Phần thiết kế</a:t>
            </a:r>
            <a:endParaRPr sz="1800"/>
          </a:p>
        </p:txBody>
      </p:sp>
      <p:sp>
        <p:nvSpPr>
          <p:cNvPr id="54" name="Google Shape;1365;p89"/>
          <p:cNvSpPr txBox="1">
            <a:spLocks noGrp="1"/>
          </p:cNvSpPr>
          <p:nvPr>
            <p:ph type="title"/>
          </p:nvPr>
        </p:nvSpPr>
        <p:spPr>
          <a:xfrm>
            <a:off x="1686764" y="2765996"/>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Hiện thực ứng dụng</a:t>
            </a:r>
            <a:endParaRPr sz="1800"/>
          </a:p>
        </p:txBody>
      </p:sp>
      <p:sp>
        <p:nvSpPr>
          <p:cNvPr id="55" name="Google Shape;1365;p89"/>
          <p:cNvSpPr txBox="1">
            <a:spLocks noGrp="1"/>
          </p:cNvSpPr>
          <p:nvPr>
            <p:ph type="title"/>
          </p:nvPr>
        </p:nvSpPr>
        <p:spPr>
          <a:xfrm>
            <a:off x="1686764" y="3490645"/>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Kiểm thử</a:t>
            </a:r>
            <a:endParaRPr sz="1800"/>
          </a:p>
        </p:txBody>
      </p:sp>
      <p:sp>
        <p:nvSpPr>
          <p:cNvPr id="56" name="Google Shape;1365;p89"/>
          <p:cNvSpPr txBox="1">
            <a:spLocks noGrp="1"/>
          </p:cNvSpPr>
          <p:nvPr>
            <p:ph type="title"/>
          </p:nvPr>
        </p:nvSpPr>
        <p:spPr>
          <a:xfrm>
            <a:off x="1686764" y="3838939"/>
            <a:ext cx="4174748"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Kết luận – hướng phát triển</a:t>
            </a:r>
            <a:endParaRPr sz="1800"/>
          </a:p>
        </p:txBody>
      </p:sp>
      <p:sp>
        <p:nvSpPr>
          <p:cNvPr id="57" name="Google Shape;1365;p89"/>
          <p:cNvSpPr txBox="1">
            <a:spLocks noGrp="1"/>
          </p:cNvSpPr>
          <p:nvPr>
            <p:ph type="title"/>
          </p:nvPr>
        </p:nvSpPr>
        <p:spPr>
          <a:xfrm>
            <a:off x="1686764" y="4202027"/>
            <a:ext cx="3352664"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Khởi nghiệp</a:t>
            </a:r>
            <a:endParaRPr sz="1800"/>
          </a:p>
        </p:txBody>
      </p:sp>
      <p:sp>
        <p:nvSpPr>
          <p:cNvPr id="58" name="Google Shape;1361;p89"/>
          <p:cNvSpPr/>
          <p:nvPr/>
        </p:nvSpPr>
        <p:spPr>
          <a:xfrm>
            <a:off x="1312205" y="116501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61;p89"/>
          <p:cNvSpPr/>
          <p:nvPr/>
        </p:nvSpPr>
        <p:spPr>
          <a:xfrm>
            <a:off x="1312205" y="152070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61;p89"/>
          <p:cNvSpPr/>
          <p:nvPr/>
        </p:nvSpPr>
        <p:spPr>
          <a:xfrm>
            <a:off x="1312205" y="208109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63;p89"/>
          <p:cNvSpPr txBox="1">
            <a:spLocks noGrp="1"/>
          </p:cNvSpPr>
          <p:nvPr>
            <p:ph type="subTitle" idx="1"/>
          </p:nvPr>
        </p:nvSpPr>
        <p:spPr>
          <a:xfrm>
            <a:off x="3562525" y="2142419"/>
            <a:ext cx="4128590" cy="613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Class diagram (Entity)</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Database diagram</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Screen flow</a:t>
            </a:r>
            <a:endParaRPr sz="1600">
              <a:latin typeface="Calibri Light" panose="020F0302020204030204" pitchFamily="34" charset="0"/>
              <a:cs typeface="Calibri Light" panose="020F0302020204030204" pitchFamily="34" charset="0"/>
            </a:endParaRPr>
          </a:p>
        </p:txBody>
      </p:sp>
      <p:sp>
        <p:nvSpPr>
          <p:cNvPr id="62" name="Google Shape;1361;p89"/>
          <p:cNvSpPr/>
          <p:nvPr/>
        </p:nvSpPr>
        <p:spPr>
          <a:xfrm>
            <a:off x="1314084" y="2873724"/>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3;p89"/>
          <p:cNvSpPr txBox="1">
            <a:spLocks noGrp="1"/>
          </p:cNvSpPr>
          <p:nvPr>
            <p:ph type="subTitle" idx="1"/>
          </p:nvPr>
        </p:nvSpPr>
        <p:spPr>
          <a:xfrm>
            <a:off x="4379106" y="2941376"/>
            <a:ext cx="4128590" cy="6132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Công nghệ</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Một số màn hình</a:t>
            </a:r>
          </a:p>
          <a:p>
            <a:pPr marL="0" lvl="0" indent="0" algn="l" rtl="0">
              <a:spcBef>
                <a:spcPts val="0"/>
              </a:spcBef>
              <a:spcAft>
                <a:spcPts val="0"/>
              </a:spcAft>
              <a:buNone/>
            </a:pPr>
            <a:r>
              <a:rPr lang="en" sz="1600">
                <a:latin typeface="Calibri Light" panose="020F0302020204030204" pitchFamily="34" charset="0"/>
                <a:cs typeface="Calibri Light" panose="020F0302020204030204" pitchFamily="34" charset="0"/>
              </a:rPr>
              <a:t>Demo</a:t>
            </a:r>
            <a:endParaRPr sz="1600">
              <a:latin typeface="Calibri Light" panose="020F0302020204030204" pitchFamily="34" charset="0"/>
              <a:cs typeface="Calibri Light" panose="020F0302020204030204" pitchFamily="34" charset="0"/>
            </a:endParaRPr>
          </a:p>
        </p:txBody>
      </p:sp>
      <p:sp>
        <p:nvSpPr>
          <p:cNvPr id="64" name="Google Shape;1361;p89"/>
          <p:cNvSpPr/>
          <p:nvPr/>
        </p:nvSpPr>
        <p:spPr>
          <a:xfrm>
            <a:off x="1311457" y="3601055"/>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1;p89"/>
          <p:cNvSpPr/>
          <p:nvPr/>
        </p:nvSpPr>
        <p:spPr>
          <a:xfrm>
            <a:off x="1311457" y="3947915"/>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1;p89"/>
          <p:cNvSpPr/>
          <p:nvPr/>
        </p:nvSpPr>
        <p:spPr>
          <a:xfrm>
            <a:off x="1311457" y="4300926"/>
            <a:ext cx="197192" cy="197192"/>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61"/>
                                        </p:tgtEl>
                                        <p:attrNameLst>
                                          <p:attrName>style.visibility</p:attrName>
                                        </p:attrNameLst>
                                      </p:cBhvr>
                                      <p:to>
                                        <p:strVal val="visible"/>
                                      </p:to>
                                    </p:set>
                                    <p:animEffect transition="in" filter="fade">
                                      <p:cBhvr>
                                        <p:cTn id="7" dur="300"/>
                                        <p:tgtEl>
                                          <p:spTgt spid="1361"/>
                                        </p:tgtEl>
                                      </p:cBhvr>
                                    </p:animEffect>
                                  </p:childTnLst>
                                </p:cTn>
                              </p:par>
                              <p:par>
                                <p:cTn id="8" presetID="12" presetClass="entr" presetSubtype="8" fill="hold" grpId="1" nodeType="withEffect">
                                  <p:stCondLst>
                                    <p:cond delay="250"/>
                                  </p:stCondLst>
                                  <p:childTnLst>
                                    <p:set>
                                      <p:cBhvr>
                                        <p:cTn id="9" dur="1" fill="hold">
                                          <p:stCondLst>
                                            <p:cond delay="0"/>
                                          </p:stCondLst>
                                        </p:cTn>
                                        <p:tgtEl>
                                          <p:spTgt spid="1365"/>
                                        </p:tgtEl>
                                        <p:attrNameLst>
                                          <p:attrName>style.visibility</p:attrName>
                                        </p:attrNameLst>
                                      </p:cBhvr>
                                      <p:to>
                                        <p:strVal val="visible"/>
                                      </p:to>
                                    </p:set>
                                    <p:anim calcmode="lin" valueType="num">
                                      <p:cBhvr additive="base">
                                        <p:cTn id="10" dur="300"/>
                                        <p:tgtEl>
                                          <p:spTgt spid="1365"/>
                                        </p:tgtEl>
                                        <p:attrNameLst>
                                          <p:attrName>ppt_x</p:attrName>
                                        </p:attrNameLst>
                                      </p:cBhvr>
                                      <p:tavLst>
                                        <p:tav tm="0">
                                          <p:val>
                                            <p:strVal val="#ppt_x-#ppt_w*1.125000"/>
                                          </p:val>
                                        </p:tav>
                                        <p:tav tm="100000">
                                          <p:val>
                                            <p:strVal val="#ppt_x"/>
                                          </p:val>
                                        </p:tav>
                                      </p:tavLst>
                                    </p:anim>
                                    <p:animEffect transition="in" filter="wipe(right)">
                                      <p:cBhvr>
                                        <p:cTn id="11" dur="300"/>
                                        <p:tgtEl>
                                          <p:spTgt spid="1365"/>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300"/>
                                        <p:tgtEl>
                                          <p:spTgt spid="5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300"/>
                                        <p:tgtEl>
                                          <p:spTgt spid="42"/>
                                        </p:tgtEl>
                                        <p:attrNameLst>
                                          <p:attrName>ppt_x</p:attrName>
                                        </p:attrNameLst>
                                      </p:cBhvr>
                                      <p:tavLst>
                                        <p:tav tm="0">
                                          <p:val>
                                            <p:strVal val="#ppt_x-#ppt_w*1.125000"/>
                                          </p:val>
                                        </p:tav>
                                        <p:tav tm="100000">
                                          <p:val>
                                            <p:strVal val="#ppt_x"/>
                                          </p:val>
                                        </p:tav>
                                      </p:tavLst>
                                    </p:anim>
                                    <p:animEffect transition="in" filter="wipe(right)">
                                      <p:cBhvr>
                                        <p:cTn id="19" dur="300"/>
                                        <p:tgtEl>
                                          <p:spTgt spid="42"/>
                                        </p:tgtEl>
                                      </p:cBhvr>
                                    </p:animEffect>
                                  </p:childTnLst>
                                </p:cTn>
                              </p:par>
                            </p:childTnLst>
                          </p:cTn>
                        </p:par>
                        <p:par>
                          <p:cTn id="20" fill="hold">
                            <p:stCondLst>
                              <p:cond delay="85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300"/>
                                        <p:tgtEl>
                                          <p:spTgt spid="59"/>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300"/>
                                        <p:tgtEl>
                                          <p:spTgt spid="52"/>
                                        </p:tgtEl>
                                        <p:attrNameLst>
                                          <p:attrName>ppt_x</p:attrName>
                                        </p:attrNameLst>
                                      </p:cBhvr>
                                      <p:tavLst>
                                        <p:tav tm="0">
                                          <p:val>
                                            <p:strVal val="#ppt_x-#ppt_w*1.125000"/>
                                          </p:val>
                                        </p:tav>
                                        <p:tav tm="100000">
                                          <p:val>
                                            <p:strVal val="#ppt_x"/>
                                          </p:val>
                                        </p:tav>
                                      </p:tavLst>
                                    </p:anim>
                                    <p:animEffect transition="in" filter="wipe(right)">
                                      <p:cBhvr>
                                        <p:cTn id="27" dur="300"/>
                                        <p:tgtEl>
                                          <p:spTgt spid="52"/>
                                        </p:tgtEl>
                                      </p:cBhvr>
                                    </p:animEffect>
                                  </p:childTnLst>
                                </p:cTn>
                              </p:par>
                            </p:childTnLst>
                          </p:cTn>
                        </p:par>
                        <p:par>
                          <p:cTn id="28" fill="hold">
                            <p:stCondLst>
                              <p:cond delay="1150"/>
                            </p:stCondLst>
                            <p:childTnLst>
                              <p:par>
                                <p:cTn id="29" presetID="10" presetClass="entr" presetSubtype="0" fill="hold" grpId="0" nodeType="afterEffect">
                                  <p:stCondLst>
                                    <p:cond delay="0"/>
                                  </p:stCondLst>
                                  <p:childTnLst>
                                    <p:set>
                                      <p:cBhvr>
                                        <p:cTn id="30" dur="1" fill="hold">
                                          <p:stCondLst>
                                            <p:cond delay="0"/>
                                          </p:stCondLst>
                                        </p:cTn>
                                        <p:tgtEl>
                                          <p:spTgt spid="1363">
                                            <p:txEl>
                                              <p:pRg st="0" end="0"/>
                                            </p:txEl>
                                          </p:spTgt>
                                        </p:tgtEl>
                                        <p:attrNameLst>
                                          <p:attrName>style.visibility</p:attrName>
                                        </p:attrNameLst>
                                      </p:cBhvr>
                                      <p:to>
                                        <p:strVal val="visible"/>
                                      </p:to>
                                    </p:set>
                                    <p:animEffect transition="in" filter="fade">
                                      <p:cBhvr>
                                        <p:cTn id="31" dur="250"/>
                                        <p:tgtEl>
                                          <p:spTgt spid="1363">
                                            <p:txEl>
                                              <p:pRg st="0" end="0"/>
                                            </p:txEl>
                                          </p:spTgt>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363">
                                            <p:txEl>
                                              <p:pRg st="1" end="1"/>
                                            </p:txEl>
                                          </p:spTgt>
                                        </p:tgtEl>
                                        <p:attrNameLst>
                                          <p:attrName>style.visibility</p:attrName>
                                        </p:attrNameLst>
                                      </p:cBhvr>
                                      <p:to>
                                        <p:strVal val="visible"/>
                                      </p:to>
                                    </p:set>
                                    <p:animEffect transition="in" filter="fade">
                                      <p:cBhvr>
                                        <p:cTn id="35" dur="250"/>
                                        <p:tgtEl>
                                          <p:spTgt spid="1363">
                                            <p:txEl>
                                              <p:pRg st="1" end="1"/>
                                            </p:txEl>
                                          </p:spTgt>
                                        </p:tgtEl>
                                      </p:cBhvr>
                                    </p:animEffect>
                                  </p:childTnLst>
                                </p:cTn>
                              </p:par>
                            </p:childTnLst>
                          </p:cTn>
                        </p:par>
                        <p:par>
                          <p:cTn id="36" fill="hold">
                            <p:stCondLst>
                              <p:cond delay="165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300"/>
                                        <p:tgtEl>
                                          <p:spTgt spid="60"/>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300"/>
                                        <p:tgtEl>
                                          <p:spTgt spid="53"/>
                                        </p:tgtEl>
                                        <p:attrNameLst>
                                          <p:attrName>ppt_x</p:attrName>
                                        </p:attrNameLst>
                                      </p:cBhvr>
                                      <p:tavLst>
                                        <p:tav tm="0">
                                          <p:val>
                                            <p:strVal val="#ppt_x-#ppt_w*1.125000"/>
                                          </p:val>
                                        </p:tav>
                                        <p:tav tm="100000">
                                          <p:val>
                                            <p:strVal val="#ppt_x"/>
                                          </p:val>
                                        </p:tav>
                                      </p:tavLst>
                                    </p:anim>
                                    <p:animEffect transition="in" filter="wipe(right)">
                                      <p:cBhvr>
                                        <p:cTn id="43" dur="300"/>
                                        <p:tgtEl>
                                          <p:spTgt spid="53"/>
                                        </p:tgtEl>
                                      </p:cBhvr>
                                    </p:animEffect>
                                  </p:childTnLst>
                                </p:cTn>
                              </p:par>
                            </p:childTnLst>
                          </p:cTn>
                        </p:par>
                        <p:par>
                          <p:cTn id="44" fill="hold">
                            <p:stCondLst>
                              <p:cond delay="1950"/>
                            </p:stCondLst>
                            <p:childTnLst>
                              <p:par>
                                <p:cTn id="45" presetID="10" presetClass="entr" presetSubtype="0" fill="hold" grpId="0" nodeType="afterEffect">
                                  <p:stCondLst>
                                    <p:cond delay="0"/>
                                  </p:stCondLst>
                                  <p:childTnLst>
                                    <p:set>
                                      <p:cBhvr>
                                        <p:cTn id="46" dur="1" fill="hold">
                                          <p:stCondLst>
                                            <p:cond delay="0"/>
                                          </p:stCondLst>
                                        </p:cTn>
                                        <p:tgtEl>
                                          <p:spTgt spid="61">
                                            <p:txEl>
                                              <p:pRg st="0" end="0"/>
                                            </p:txEl>
                                          </p:spTgt>
                                        </p:tgtEl>
                                        <p:attrNameLst>
                                          <p:attrName>style.visibility</p:attrName>
                                        </p:attrNameLst>
                                      </p:cBhvr>
                                      <p:to>
                                        <p:strVal val="visible"/>
                                      </p:to>
                                    </p:set>
                                    <p:animEffect transition="in" filter="fade">
                                      <p:cBhvr>
                                        <p:cTn id="47" dur="250"/>
                                        <p:tgtEl>
                                          <p:spTgt spid="61">
                                            <p:txEl>
                                              <p:pRg st="0" end="0"/>
                                            </p:txEl>
                                          </p:spTgt>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61">
                                            <p:txEl>
                                              <p:pRg st="1" end="1"/>
                                            </p:txEl>
                                          </p:spTgt>
                                        </p:tgtEl>
                                        <p:attrNameLst>
                                          <p:attrName>style.visibility</p:attrName>
                                        </p:attrNameLst>
                                      </p:cBhvr>
                                      <p:to>
                                        <p:strVal val="visible"/>
                                      </p:to>
                                    </p:set>
                                    <p:animEffect transition="in" filter="fade">
                                      <p:cBhvr>
                                        <p:cTn id="51" dur="250"/>
                                        <p:tgtEl>
                                          <p:spTgt spid="61">
                                            <p:txEl>
                                              <p:pRg st="1" end="1"/>
                                            </p:txEl>
                                          </p:spTgt>
                                        </p:tgtEl>
                                      </p:cBhvr>
                                    </p:animEffect>
                                  </p:childTnLst>
                                </p:cTn>
                              </p:par>
                            </p:childTnLst>
                          </p:cTn>
                        </p:par>
                        <p:par>
                          <p:cTn id="52" fill="hold">
                            <p:stCondLst>
                              <p:cond delay="2450"/>
                            </p:stCondLst>
                            <p:childTnLst>
                              <p:par>
                                <p:cTn id="53" presetID="10" presetClass="entr" presetSubtype="0" fill="hold" grpId="0" nodeType="afterEffect">
                                  <p:stCondLst>
                                    <p:cond delay="0"/>
                                  </p:stCondLst>
                                  <p:childTnLst>
                                    <p:set>
                                      <p:cBhvr>
                                        <p:cTn id="54" dur="1" fill="hold">
                                          <p:stCondLst>
                                            <p:cond delay="0"/>
                                          </p:stCondLst>
                                        </p:cTn>
                                        <p:tgtEl>
                                          <p:spTgt spid="61">
                                            <p:txEl>
                                              <p:pRg st="2" end="2"/>
                                            </p:txEl>
                                          </p:spTgt>
                                        </p:tgtEl>
                                        <p:attrNameLst>
                                          <p:attrName>style.visibility</p:attrName>
                                        </p:attrNameLst>
                                      </p:cBhvr>
                                      <p:to>
                                        <p:strVal val="visible"/>
                                      </p:to>
                                    </p:set>
                                    <p:animEffect transition="in" filter="fade">
                                      <p:cBhvr>
                                        <p:cTn id="55" dur="250"/>
                                        <p:tgtEl>
                                          <p:spTgt spid="61">
                                            <p:txEl>
                                              <p:pRg st="2" end="2"/>
                                            </p:txEl>
                                          </p:spTgt>
                                        </p:tgtEl>
                                      </p:cBhvr>
                                    </p:animEffect>
                                  </p:childTnLst>
                                </p:cTn>
                              </p:par>
                            </p:childTnLst>
                          </p:cTn>
                        </p:par>
                        <p:par>
                          <p:cTn id="56" fill="hold">
                            <p:stCondLst>
                              <p:cond delay="2700"/>
                            </p:stCondLst>
                            <p:childTnLst>
                              <p:par>
                                <p:cTn id="57" presetID="10" presetClass="entr" presetSubtype="0" fill="hold" grpId="0"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300"/>
                                        <p:tgtEl>
                                          <p:spTgt spid="62"/>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ppt_x</p:attrName>
                                        </p:attrNameLst>
                                      </p:cBhvr>
                                      <p:tavLst>
                                        <p:tav tm="0">
                                          <p:val>
                                            <p:strVal val="#ppt_x-#ppt_w*1.125000"/>
                                          </p:val>
                                        </p:tav>
                                        <p:tav tm="100000">
                                          <p:val>
                                            <p:strVal val="#ppt_x"/>
                                          </p:val>
                                        </p:tav>
                                      </p:tavLst>
                                    </p:anim>
                                    <p:animEffect transition="in" filter="wipe(right)">
                                      <p:cBhvr>
                                        <p:cTn id="63" dur="300"/>
                                        <p:tgtEl>
                                          <p:spTgt spid="54"/>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Effect transition="in" filter="fade">
                                      <p:cBhvr>
                                        <p:cTn id="67" dur="250"/>
                                        <p:tgtEl>
                                          <p:spTgt spid="63">
                                            <p:txEl>
                                              <p:pRg st="0" end="0"/>
                                            </p:txEl>
                                          </p:spTgt>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63">
                                            <p:txEl>
                                              <p:pRg st="1" end="1"/>
                                            </p:txEl>
                                          </p:spTgt>
                                        </p:tgtEl>
                                        <p:attrNameLst>
                                          <p:attrName>style.visibility</p:attrName>
                                        </p:attrNameLst>
                                      </p:cBhvr>
                                      <p:to>
                                        <p:strVal val="visible"/>
                                      </p:to>
                                    </p:set>
                                    <p:animEffect transition="in" filter="fade">
                                      <p:cBhvr>
                                        <p:cTn id="71" dur="250"/>
                                        <p:tgtEl>
                                          <p:spTgt spid="63">
                                            <p:txEl>
                                              <p:pRg st="1" end="1"/>
                                            </p:txEl>
                                          </p:spTgt>
                                        </p:tgtEl>
                                      </p:cBhvr>
                                    </p:animEffect>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63">
                                            <p:txEl>
                                              <p:pRg st="2" end="2"/>
                                            </p:txEl>
                                          </p:spTgt>
                                        </p:tgtEl>
                                        <p:attrNameLst>
                                          <p:attrName>style.visibility</p:attrName>
                                        </p:attrNameLst>
                                      </p:cBhvr>
                                      <p:to>
                                        <p:strVal val="visible"/>
                                      </p:to>
                                    </p:set>
                                    <p:animEffect transition="in" filter="fade">
                                      <p:cBhvr>
                                        <p:cTn id="75" dur="250"/>
                                        <p:tgtEl>
                                          <p:spTgt spid="63">
                                            <p:txEl>
                                              <p:pRg st="2" end="2"/>
                                            </p:txEl>
                                          </p:spTgt>
                                        </p:tgtEl>
                                      </p:cBhvr>
                                    </p:animEffect>
                                  </p:childTnLst>
                                </p:cTn>
                              </p:par>
                            </p:childTnLst>
                          </p:cTn>
                        </p:par>
                        <p:par>
                          <p:cTn id="76" fill="hold">
                            <p:stCondLst>
                              <p:cond delay="3750"/>
                            </p:stCondLst>
                            <p:childTnLst>
                              <p:par>
                                <p:cTn id="77" presetID="10" presetClass="entr" presetSubtype="0" fill="hold" grpId="0" nodeType="after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300"/>
                                        <p:tgtEl>
                                          <p:spTgt spid="64"/>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 calcmode="lin" valueType="num">
                                      <p:cBhvr additive="base">
                                        <p:cTn id="82" dur="300"/>
                                        <p:tgtEl>
                                          <p:spTgt spid="55"/>
                                        </p:tgtEl>
                                        <p:attrNameLst>
                                          <p:attrName>ppt_x</p:attrName>
                                        </p:attrNameLst>
                                      </p:cBhvr>
                                      <p:tavLst>
                                        <p:tav tm="0">
                                          <p:val>
                                            <p:strVal val="#ppt_x-#ppt_w*1.125000"/>
                                          </p:val>
                                        </p:tav>
                                        <p:tav tm="100000">
                                          <p:val>
                                            <p:strVal val="#ppt_x"/>
                                          </p:val>
                                        </p:tav>
                                      </p:tavLst>
                                    </p:anim>
                                    <p:animEffect transition="in" filter="wipe(right)">
                                      <p:cBhvr>
                                        <p:cTn id="83" dur="300"/>
                                        <p:tgtEl>
                                          <p:spTgt spid="55"/>
                                        </p:tgtEl>
                                      </p:cBhvr>
                                    </p:animEffect>
                                  </p:childTnLst>
                                </p:cTn>
                              </p:par>
                            </p:childTnLst>
                          </p:cTn>
                        </p:par>
                        <p:par>
                          <p:cTn id="84" fill="hold">
                            <p:stCondLst>
                              <p:cond delay="4050"/>
                            </p:stCondLst>
                            <p:childTnLst>
                              <p:par>
                                <p:cTn id="85" presetID="10" presetClass="entr" presetSubtype="0" fill="hold" grpId="0" nodeType="after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300"/>
                                        <p:tgtEl>
                                          <p:spTgt spid="65"/>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 calcmode="lin" valueType="num">
                                      <p:cBhvr additive="base">
                                        <p:cTn id="90" dur="300"/>
                                        <p:tgtEl>
                                          <p:spTgt spid="56"/>
                                        </p:tgtEl>
                                        <p:attrNameLst>
                                          <p:attrName>ppt_x</p:attrName>
                                        </p:attrNameLst>
                                      </p:cBhvr>
                                      <p:tavLst>
                                        <p:tav tm="0">
                                          <p:val>
                                            <p:strVal val="#ppt_x-#ppt_w*1.125000"/>
                                          </p:val>
                                        </p:tav>
                                        <p:tav tm="100000">
                                          <p:val>
                                            <p:strVal val="#ppt_x"/>
                                          </p:val>
                                        </p:tav>
                                      </p:tavLst>
                                    </p:anim>
                                    <p:animEffect transition="in" filter="wipe(right)">
                                      <p:cBhvr>
                                        <p:cTn id="91" dur="300"/>
                                        <p:tgtEl>
                                          <p:spTgt spid="56"/>
                                        </p:tgtEl>
                                      </p:cBhvr>
                                    </p:animEffect>
                                  </p:childTnLst>
                                </p:cTn>
                              </p:par>
                            </p:childTnLst>
                          </p:cTn>
                        </p:par>
                        <p:par>
                          <p:cTn id="92" fill="hold">
                            <p:stCondLst>
                              <p:cond delay="4350"/>
                            </p:stCondLst>
                            <p:childTnLst>
                              <p:par>
                                <p:cTn id="93" presetID="10" presetClass="entr" presetSubtype="0" fill="hold" grpId="0"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300"/>
                                        <p:tgtEl>
                                          <p:spTgt spid="66"/>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 calcmode="lin" valueType="num">
                                      <p:cBhvr additive="base">
                                        <p:cTn id="98" dur="300"/>
                                        <p:tgtEl>
                                          <p:spTgt spid="57"/>
                                        </p:tgtEl>
                                        <p:attrNameLst>
                                          <p:attrName>ppt_x</p:attrName>
                                        </p:attrNameLst>
                                      </p:cBhvr>
                                      <p:tavLst>
                                        <p:tav tm="0">
                                          <p:val>
                                            <p:strVal val="#ppt_x-#ppt_w*1.125000"/>
                                          </p:val>
                                        </p:tav>
                                        <p:tav tm="100000">
                                          <p:val>
                                            <p:strVal val="#ppt_x"/>
                                          </p:val>
                                        </p:tav>
                                      </p:tavLst>
                                    </p:anim>
                                    <p:animEffect transition="in" filter="wipe(right)">
                                      <p:cBhvr>
                                        <p:cTn id="99" dur="3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xit" presetSubtype="2" fill="hold" grpId="1" nodeType="clickEffect">
                                  <p:stCondLst>
                                    <p:cond delay="0"/>
                                  </p:stCondLst>
                                  <p:childTnLst>
                                    <p:anim calcmode="lin" valueType="num">
                                      <p:cBhvr additive="base">
                                        <p:cTn id="103" dur="250"/>
                                        <p:tgtEl>
                                          <p:spTgt spid="1361"/>
                                        </p:tgtEl>
                                        <p:attrNameLst>
                                          <p:attrName>ppt_x</p:attrName>
                                        </p:attrNameLst>
                                      </p:cBhvr>
                                      <p:tavLst>
                                        <p:tav tm="0">
                                          <p:val>
                                            <p:strVal val="#ppt_x"/>
                                          </p:val>
                                        </p:tav>
                                        <p:tav tm="100000">
                                          <p:val>
                                            <p:strVal val="#ppt_x+#ppt_w*1.125000"/>
                                          </p:val>
                                        </p:tav>
                                      </p:tavLst>
                                    </p:anim>
                                    <p:animEffect transition="out" filter="wipe(right)">
                                      <p:cBhvr>
                                        <p:cTn id="104" dur="250"/>
                                        <p:tgtEl>
                                          <p:spTgt spid="1361"/>
                                        </p:tgtEl>
                                      </p:cBhvr>
                                    </p:animEffect>
                                    <p:set>
                                      <p:cBhvr>
                                        <p:cTn id="105" dur="1" fill="hold">
                                          <p:stCondLst>
                                            <p:cond delay="249"/>
                                          </p:stCondLst>
                                        </p:cTn>
                                        <p:tgtEl>
                                          <p:spTgt spid="1361"/>
                                        </p:tgtEl>
                                        <p:attrNameLst>
                                          <p:attrName>style.visibility</p:attrName>
                                        </p:attrNameLst>
                                      </p:cBhvr>
                                      <p:to>
                                        <p:strVal val="hidden"/>
                                      </p:to>
                                    </p:set>
                                  </p:childTnLst>
                                </p:cTn>
                              </p:par>
                            </p:childTnLst>
                          </p:cTn>
                        </p:par>
                        <p:par>
                          <p:cTn id="106" fill="hold">
                            <p:stCondLst>
                              <p:cond delay="250"/>
                            </p:stCondLst>
                            <p:childTnLst>
                              <p:par>
                                <p:cTn id="107" presetID="12" presetClass="exit" presetSubtype="2" fill="hold" grpId="2" nodeType="afterEffect">
                                  <p:stCondLst>
                                    <p:cond delay="0"/>
                                  </p:stCondLst>
                                  <p:childTnLst>
                                    <p:anim calcmode="lin" valueType="num">
                                      <p:cBhvr additive="base">
                                        <p:cTn id="108" dur="200"/>
                                        <p:tgtEl>
                                          <p:spTgt spid="1365"/>
                                        </p:tgtEl>
                                        <p:attrNameLst>
                                          <p:attrName>ppt_x</p:attrName>
                                        </p:attrNameLst>
                                      </p:cBhvr>
                                      <p:tavLst>
                                        <p:tav tm="0">
                                          <p:val>
                                            <p:strVal val="#ppt_x"/>
                                          </p:val>
                                        </p:tav>
                                        <p:tav tm="100000">
                                          <p:val>
                                            <p:strVal val="#ppt_x+#ppt_w*1.125000"/>
                                          </p:val>
                                        </p:tav>
                                      </p:tavLst>
                                    </p:anim>
                                    <p:animEffect transition="out" filter="wipe(right)">
                                      <p:cBhvr>
                                        <p:cTn id="109" dur="200"/>
                                        <p:tgtEl>
                                          <p:spTgt spid="1365"/>
                                        </p:tgtEl>
                                      </p:cBhvr>
                                    </p:animEffect>
                                    <p:set>
                                      <p:cBhvr>
                                        <p:cTn id="110" dur="1" fill="hold">
                                          <p:stCondLst>
                                            <p:cond delay="199"/>
                                          </p:stCondLst>
                                        </p:cTn>
                                        <p:tgtEl>
                                          <p:spTgt spid="1365"/>
                                        </p:tgtEl>
                                        <p:attrNameLst>
                                          <p:attrName>style.visibility</p:attrName>
                                        </p:attrNameLst>
                                      </p:cBhvr>
                                      <p:to>
                                        <p:strVal val="hidden"/>
                                      </p:to>
                                    </p:set>
                                  </p:childTnLst>
                                </p:cTn>
                              </p:par>
                            </p:childTnLst>
                          </p:cTn>
                        </p:par>
                        <p:par>
                          <p:cTn id="111" fill="hold">
                            <p:stCondLst>
                              <p:cond delay="450"/>
                            </p:stCondLst>
                            <p:childTnLst>
                              <p:par>
                                <p:cTn id="112" presetID="12" presetClass="exit" presetSubtype="2" fill="hold" grpId="1" nodeType="afterEffect">
                                  <p:stCondLst>
                                    <p:cond delay="0"/>
                                  </p:stCondLst>
                                  <p:childTnLst>
                                    <p:anim calcmode="lin" valueType="num">
                                      <p:cBhvr additive="base">
                                        <p:cTn id="113" dur="150"/>
                                        <p:tgtEl>
                                          <p:spTgt spid="58"/>
                                        </p:tgtEl>
                                        <p:attrNameLst>
                                          <p:attrName>ppt_x</p:attrName>
                                        </p:attrNameLst>
                                      </p:cBhvr>
                                      <p:tavLst>
                                        <p:tav tm="0">
                                          <p:val>
                                            <p:strVal val="#ppt_x"/>
                                          </p:val>
                                        </p:tav>
                                        <p:tav tm="100000">
                                          <p:val>
                                            <p:strVal val="#ppt_x+#ppt_w*1.125000"/>
                                          </p:val>
                                        </p:tav>
                                      </p:tavLst>
                                    </p:anim>
                                    <p:animEffect transition="out" filter="wipe(right)">
                                      <p:cBhvr>
                                        <p:cTn id="114" dur="150"/>
                                        <p:tgtEl>
                                          <p:spTgt spid="58"/>
                                        </p:tgtEl>
                                      </p:cBhvr>
                                    </p:animEffect>
                                    <p:set>
                                      <p:cBhvr>
                                        <p:cTn id="115" dur="1" fill="hold">
                                          <p:stCondLst>
                                            <p:cond delay="149"/>
                                          </p:stCondLst>
                                        </p:cTn>
                                        <p:tgtEl>
                                          <p:spTgt spid="58"/>
                                        </p:tgtEl>
                                        <p:attrNameLst>
                                          <p:attrName>style.visibility</p:attrName>
                                        </p:attrNameLst>
                                      </p:cBhvr>
                                      <p:to>
                                        <p:strVal val="hidden"/>
                                      </p:to>
                                    </p:set>
                                  </p:childTnLst>
                                </p:cTn>
                              </p:par>
                            </p:childTnLst>
                          </p:cTn>
                        </p:par>
                        <p:par>
                          <p:cTn id="116" fill="hold">
                            <p:stCondLst>
                              <p:cond delay="600"/>
                            </p:stCondLst>
                            <p:childTnLst>
                              <p:par>
                                <p:cTn id="117" presetID="12" presetClass="exit" presetSubtype="2" fill="hold" grpId="1" nodeType="afterEffect">
                                  <p:stCondLst>
                                    <p:cond delay="0"/>
                                  </p:stCondLst>
                                  <p:childTnLst>
                                    <p:anim calcmode="lin" valueType="num">
                                      <p:cBhvr additive="base">
                                        <p:cTn id="118" dur="140"/>
                                        <p:tgtEl>
                                          <p:spTgt spid="42"/>
                                        </p:tgtEl>
                                        <p:attrNameLst>
                                          <p:attrName>ppt_x</p:attrName>
                                        </p:attrNameLst>
                                      </p:cBhvr>
                                      <p:tavLst>
                                        <p:tav tm="0">
                                          <p:val>
                                            <p:strVal val="#ppt_x"/>
                                          </p:val>
                                        </p:tav>
                                        <p:tav tm="100000">
                                          <p:val>
                                            <p:strVal val="#ppt_x+#ppt_w*1.125000"/>
                                          </p:val>
                                        </p:tav>
                                      </p:tavLst>
                                    </p:anim>
                                    <p:animEffect transition="out" filter="wipe(right)">
                                      <p:cBhvr>
                                        <p:cTn id="119" dur="140"/>
                                        <p:tgtEl>
                                          <p:spTgt spid="42"/>
                                        </p:tgtEl>
                                      </p:cBhvr>
                                    </p:animEffect>
                                    <p:set>
                                      <p:cBhvr>
                                        <p:cTn id="120" dur="1" fill="hold">
                                          <p:stCondLst>
                                            <p:cond delay="139"/>
                                          </p:stCondLst>
                                        </p:cTn>
                                        <p:tgtEl>
                                          <p:spTgt spid="42"/>
                                        </p:tgtEl>
                                        <p:attrNameLst>
                                          <p:attrName>style.visibility</p:attrName>
                                        </p:attrNameLst>
                                      </p:cBhvr>
                                      <p:to>
                                        <p:strVal val="hidden"/>
                                      </p:to>
                                    </p:set>
                                  </p:childTnLst>
                                </p:cTn>
                              </p:par>
                            </p:childTnLst>
                          </p:cTn>
                        </p:par>
                        <p:par>
                          <p:cTn id="121" fill="hold">
                            <p:stCondLst>
                              <p:cond delay="740"/>
                            </p:stCondLst>
                            <p:childTnLst>
                              <p:par>
                                <p:cTn id="122" presetID="12" presetClass="exit" presetSubtype="2" fill="hold" grpId="1" nodeType="afterEffect">
                                  <p:stCondLst>
                                    <p:cond delay="0"/>
                                  </p:stCondLst>
                                  <p:childTnLst>
                                    <p:anim calcmode="lin" valueType="num">
                                      <p:cBhvr additive="base">
                                        <p:cTn id="123" dur="130"/>
                                        <p:tgtEl>
                                          <p:spTgt spid="59"/>
                                        </p:tgtEl>
                                        <p:attrNameLst>
                                          <p:attrName>ppt_x</p:attrName>
                                        </p:attrNameLst>
                                      </p:cBhvr>
                                      <p:tavLst>
                                        <p:tav tm="0">
                                          <p:val>
                                            <p:strVal val="#ppt_x"/>
                                          </p:val>
                                        </p:tav>
                                        <p:tav tm="100000">
                                          <p:val>
                                            <p:strVal val="#ppt_x+#ppt_w*1.125000"/>
                                          </p:val>
                                        </p:tav>
                                      </p:tavLst>
                                    </p:anim>
                                    <p:animEffect transition="out" filter="wipe(right)">
                                      <p:cBhvr>
                                        <p:cTn id="124" dur="130"/>
                                        <p:tgtEl>
                                          <p:spTgt spid="59"/>
                                        </p:tgtEl>
                                      </p:cBhvr>
                                    </p:animEffect>
                                    <p:set>
                                      <p:cBhvr>
                                        <p:cTn id="125" dur="1" fill="hold">
                                          <p:stCondLst>
                                            <p:cond delay="129"/>
                                          </p:stCondLst>
                                        </p:cTn>
                                        <p:tgtEl>
                                          <p:spTgt spid="59"/>
                                        </p:tgtEl>
                                        <p:attrNameLst>
                                          <p:attrName>style.visibility</p:attrName>
                                        </p:attrNameLst>
                                      </p:cBhvr>
                                      <p:to>
                                        <p:strVal val="hidden"/>
                                      </p:to>
                                    </p:set>
                                  </p:childTnLst>
                                </p:cTn>
                              </p:par>
                            </p:childTnLst>
                          </p:cTn>
                        </p:par>
                        <p:par>
                          <p:cTn id="126" fill="hold">
                            <p:stCondLst>
                              <p:cond delay="870"/>
                            </p:stCondLst>
                            <p:childTnLst>
                              <p:par>
                                <p:cTn id="127" presetID="12" presetClass="exit" presetSubtype="2" fill="hold" grpId="1" nodeType="afterEffect">
                                  <p:stCondLst>
                                    <p:cond delay="0"/>
                                  </p:stCondLst>
                                  <p:childTnLst>
                                    <p:anim calcmode="lin" valueType="num">
                                      <p:cBhvr additive="base">
                                        <p:cTn id="128" dur="120"/>
                                        <p:tgtEl>
                                          <p:spTgt spid="52"/>
                                        </p:tgtEl>
                                        <p:attrNameLst>
                                          <p:attrName>ppt_x</p:attrName>
                                        </p:attrNameLst>
                                      </p:cBhvr>
                                      <p:tavLst>
                                        <p:tav tm="0">
                                          <p:val>
                                            <p:strVal val="#ppt_x"/>
                                          </p:val>
                                        </p:tav>
                                        <p:tav tm="100000">
                                          <p:val>
                                            <p:strVal val="#ppt_x+#ppt_w*1.125000"/>
                                          </p:val>
                                        </p:tav>
                                      </p:tavLst>
                                    </p:anim>
                                    <p:animEffect transition="out" filter="wipe(right)">
                                      <p:cBhvr>
                                        <p:cTn id="129" dur="120"/>
                                        <p:tgtEl>
                                          <p:spTgt spid="52"/>
                                        </p:tgtEl>
                                      </p:cBhvr>
                                    </p:animEffect>
                                    <p:set>
                                      <p:cBhvr>
                                        <p:cTn id="130" dur="1" fill="hold">
                                          <p:stCondLst>
                                            <p:cond delay="119"/>
                                          </p:stCondLst>
                                        </p:cTn>
                                        <p:tgtEl>
                                          <p:spTgt spid="52"/>
                                        </p:tgtEl>
                                        <p:attrNameLst>
                                          <p:attrName>style.visibility</p:attrName>
                                        </p:attrNameLst>
                                      </p:cBhvr>
                                      <p:to>
                                        <p:strVal val="hidden"/>
                                      </p:to>
                                    </p:set>
                                  </p:childTnLst>
                                </p:cTn>
                              </p:par>
                            </p:childTnLst>
                          </p:cTn>
                        </p:par>
                        <p:par>
                          <p:cTn id="131" fill="hold">
                            <p:stCondLst>
                              <p:cond delay="990"/>
                            </p:stCondLst>
                            <p:childTnLst>
                              <p:par>
                                <p:cTn id="132" presetID="12" presetClass="exit" presetSubtype="2" fill="hold" grpId="1" nodeType="afterEffect">
                                  <p:stCondLst>
                                    <p:cond delay="0"/>
                                  </p:stCondLst>
                                  <p:childTnLst>
                                    <p:anim calcmode="lin" valueType="num">
                                      <p:cBhvr additive="base">
                                        <p:cTn id="133" dur="110"/>
                                        <p:tgtEl>
                                          <p:spTgt spid="1363">
                                            <p:txEl>
                                              <p:pRg st="0" end="0"/>
                                            </p:txEl>
                                          </p:spTgt>
                                        </p:tgtEl>
                                        <p:attrNameLst>
                                          <p:attrName>ppt_x</p:attrName>
                                        </p:attrNameLst>
                                      </p:cBhvr>
                                      <p:tavLst>
                                        <p:tav tm="0">
                                          <p:val>
                                            <p:strVal val="#ppt_x"/>
                                          </p:val>
                                        </p:tav>
                                        <p:tav tm="100000">
                                          <p:val>
                                            <p:strVal val="#ppt_x+#ppt_w*1.125000"/>
                                          </p:val>
                                        </p:tav>
                                      </p:tavLst>
                                    </p:anim>
                                    <p:animEffect transition="out" filter="wipe(right)">
                                      <p:cBhvr>
                                        <p:cTn id="134" dur="110"/>
                                        <p:tgtEl>
                                          <p:spTgt spid="1363">
                                            <p:txEl>
                                              <p:pRg st="0" end="0"/>
                                            </p:txEl>
                                          </p:spTgt>
                                        </p:tgtEl>
                                      </p:cBhvr>
                                    </p:animEffect>
                                    <p:set>
                                      <p:cBhvr>
                                        <p:cTn id="135" dur="1" fill="hold">
                                          <p:stCondLst>
                                            <p:cond delay="109"/>
                                          </p:stCondLst>
                                        </p:cTn>
                                        <p:tgtEl>
                                          <p:spTgt spid="1363">
                                            <p:txEl>
                                              <p:pRg st="0" end="0"/>
                                            </p:txEl>
                                          </p:spTgt>
                                        </p:tgtEl>
                                        <p:attrNameLst>
                                          <p:attrName>style.visibility</p:attrName>
                                        </p:attrNameLst>
                                      </p:cBhvr>
                                      <p:to>
                                        <p:strVal val="hidden"/>
                                      </p:to>
                                    </p:set>
                                  </p:childTnLst>
                                </p:cTn>
                              </p:par>
                            </p:childTnLst>
                          </p:cTn>
                        </p:par>
                        <p:par>
                          <p:cTn id="136" fill="hold">
                            <p:stCondLst>
                              <p:cond delay="1100"/>
                            </p:stCondLst>
                            <p:childTnLst>
                              <p:par>
                                <p:cTn id="137" presetID="12" presetClass="exit" presetSubtype="2" fill="hold" grpId="1" nodeType="afterEffect">
                                  <p:stCondLst>
                                    <p:cond delay="0"/>
                                  </p:stCondLst>
                                  <p:childTnLst>
                                    <p:anim calcmode="lin" valueType="num">
                                      <p:cBhvr additive="base">
                                        <p:cTn id="138" dur="110"/>
                                        <p:tgtEl>
                                          <p:spTgt spid="1363">
                                            <p:txEl>
                                              <p:pRg st="1" end="1"/>
                                            </p:txEl>
                                          </p:spTgt>
                                        </p:tgtEl>
                                        <p:attrNameLst>
                                          <p:attrName>ppt_x</p:attrName>
                                        </p:attrNameLst>
                                      </p:cBhvr>
                                      <p:tavLst>
                                        <p:tav tm="0">
                                          <p:val>
                                            <p:strVal val="#ppt_x"/>
                                          </p:val>
                                        </p:tav>
                                        <p:tav tm="100000">
                                          <p:val>
                                            <p:strVal val="#ppt_x+#ppt_w*1.125000"/>
                                          </p:val>
                                        </p:tav>
                                      </p:tavLst>
                                    </p:anim>
                                    <p:animEffect transition="out" filter="wipe(right)">
                                      <p:cBhvr>
                                        <p:cTn id="139" dur="110"/>
                                        <p:tgtEl>
                                          <p:spTgt spid="1363">
                                            <p:txEl>
                                              <p:pRg st="1" end="1"/>
                                            </p:txEl>
                                          </p:spTgt>
                                        </p:tgtEl>
                                      </p:cBhvr>
                                    </p:animEffect>
                                    <p:set>
                                      <p:cBhvr>
                                        <p:cTn id="140" dur="1" fill="hold">
                                          <p:stCondLst>
                                            <p:cond delay="109"/>
                                          </p:stCondLst>
                                        </p:cTn>
                                        <p:tgtEl>
                                          <p:spTgt spid="1363">
                                            <p:txEl>
                                              <p:pRg st="1" end="1"/>
                                            </p:txEl>
                                          </p:spTgt>
                                        </p:tgtEl>
                                        <p:attrNameLst>
                                          <p:attrName>style.visibility</p:attrName>
                                        </p:attrNameLst>
                                      </p:cBhvr>
                                      <p:to>
                                        <p:strVal val="hidden"/>
                                      </p:to>
                                    </p:set>
                                  </p:childTnLst>
                                </p:cTn>
                              </p:par>
                            </p:childTnLst>
                          </p:cTn>
                        </p:par>
                        <p:par>
                          <p:cTn id="141" fill="hold">
                            <p:stCondLst>
                              <p:cond delay="1210"/>
                            </p:stCondLst>
                            <p:childTnLst>
                              <p:par>
                                <p:cTn id="142" presetID="12" presetClass="exit" presetSubtype="2" fill="hold" grpId="1" nodeType="afterEffect">
                                  <p:stCondLst>
                                    <p:cond delay="0"/>
                                  </p:stCondLst>
                                  <p:childTnLst>
                                    <p:anim calcmode="lin" valueType="num">
                                      <p:cBhvr additive="base">
                                        <p:cTn id="143" dur="100"/>
                                        <p:tgtEl>
                                          <p:spTgt spid="60"/>
                                        </p:tgtEl>
                                        <p:attrNameLst>
                                          <p:attrName>ppt_x</p:attrName>
                                        </p:attrNameLst>
                                      </p:cBhvr>
                                      <p:tavLst>
                                        <p:tav tm="0">
                                          <p:val>
                                            <p:strVal val="#ppt_x"/>
                                          </p:val>
                                        </p:tav>
                                        <p:tav tm="100000">
                                          <p:val>
                                            <p:strVal val="#ppt_x+#ppt_w*1.125000"/>
                                          </p:val>
                                        </p:tav>
                                      </p:tavLst>
                                    </p:anim>
                                    <p:animEffect transition="out" filter="wipe(right)">
                                      <p:cBhvr>
                                        <p:cTn id="144" dur="100"/>
                                        <p:tgtEl>
                                          <p:spTgt spid="60"/>
                                        </p:tgtEl>
                                      </p:cBhvr>
                                    </p:animEffect>
                                    <p:set>
                                      <p:cBhvr>
                                        <p:cTn id="145" dur="1" fill="hold">
                                          <p:stCondLst>
                                            <p:cond delay="99"/>
                                          </p:stCondLst>
                                        </p:cTn>
                                        <p:tgtEl>
                                          <p:spTgt spid="60"/>
                                        </p:tgtEl>
                                        <p:attrNameLst>
                                          <p:attrName>style.visibility</p:attrName>
                                        </p:attrNameLst>
                                      </p:cBhvr>
                                      <p:to>
                                        <p:strVal val="hidden"/>
                                      </p:to>
                                    </p:set>
                                  </p:childTnLst>
                                </p:cTn>
                              </p:par>
                            </p:childTnLst>
                          </p:cTn>
                        </p:par>
                        <p:par>
                          <p:cTn id="146" fill="hold">
                            <p:stCondLst>
                              <p:cond delay="1310"/>
                            </p:stCondLst>
                            <p:childTnLst>
                              <p:par>
                                <p:cTn id="147" presetID="12" presetClass="exit" presetSubtype="2" fill="hold" grpId="1" nodeType="afterEffect">
                                  <p:stCondLst>
                                    <p:cond delay="0"/>
                                  </p:stCondLst>
                                  <p:childTnLst>
                                    <p:anim calcmode="lin" valueType="num">
                                      <p:cBhvr additive="base">
                                        <p:cTn id="148" dur="90"/>
                                        <p:tgtEl>
                                          <p:spTgt spid="53"/>
                                        </p:tgtEl>
                                        <p:attrNameLst>
                                          <p:attrName>ppt_x</p:attrName>
                                        </p:attrNameLst>
                                      </p:cBhvr>
                                      <p:tavLst>
                                        <p:tav tm="0">
                                          <p:val>
                                            <p:strVal val="#ppt_x"/>
                                          </p:val>
                                        </p:tav>
                                        <p:tav tm="100000">
                                          <p:val>
                                            <p:strVal val="#ppt_x+#ppt_w*1.125000"/>
                                          </p:val>
                                        </p:tav>
                                      </p:tavLst>
                                    </p:anim>
                                    <p:animEffect transition="out" filter="wipe(right)">
                                      <p:cBhvr>
                                        <p:cTn id="149" dur="90"/>
                                        <p:tgtEl>
                                          <p:spTgt spid="53"/>
                                        </p:tgtEl>
                                      </p:cBhvr>
                                    </p:animEffect>
                                    <p:set>
                                      <p:cBhvr>
                                        <p:cTn id="150" dur="1" fill="hold">
                                          <p:stCondLst>
                                            <p:cond delay="89"/>
                                          </p:stCondLst>
                                        </p:cTn>
                                        <p:tgtEl>
                                          <p:spTgt spid="53"/>
                                        </p:tgtEl>
                                        <p:attrNameLst>
                                          <p:attrName>style.visibility</p:attrName>
                                        </p:attrNameLst>
                                      </p:cBhvr>
                                      <p:to>
                                        <p:strVal val="hidden"/>
                                      </p:to>
                                    </p:set>
                                  </p:childTnLst>
                                </p:cTn>
                              </p:par>
                            </p:childTnLst>
                          </p:cTn>
                        </p:par>
                        <p:par>
                          <p:cTn id="151" fill="hold">
                            <p:stCondLst>
                              <p:cond delay="1400"/>
                            </p:stCondLst>
                            <p:childTnLst>
                              <p:par>
                                <p:cTn id="152" presetID="12" presetClass="exit" presetSubtype="2" fill="hold" grpId="1" nodeType="afterEffect">
                                  <p:stCondLst>
                                    <p:cond delay="0"/>
                                  </p:stCondLst>
                                  <p:childTnLst>
                                    <p:anim calcmode="lin" valueType="num">
                                      <p:cBhvr additive="base">
                                        <p:cTn id="153" dur="80"/>
                                        <p:tgtEl>
                                          <p:spTgt spid="61">
                                            <p:txEl>
                                              <p:pRg st="0" end="0"/>
                                            </p:txEl>
                                          </p:spTgt>
                                        </p:tgtEl>
                                        <p:attrNameLst>
                                          <p:attrName>ppt_x</p:attrName>
                                        </p:attrNameLst>
                                      </p:cBhvr>
                                      <p:tavLst>
                                        <p:tav tm="0">
                                          <p:val>
                                            <p:strVal val="#ppt_x"/>
                                          </p:val>
                                        </p:tav>
                                        <p:tav tm="100000">
                                          <p:val>
                                            <p:strVal val="#ppt_x+#ppt_w*1.125000"/>
                                          </p:val>
                                        </p:tav>
                                      </p:tavLst>
                                    </p:anim>
                                    <p:animEffect transition="out" filter="wipe(right)">
                                      <p:cBhvr>
                                        <p:cTn id="154" dur="80"/>
                                        <p:tgtEl>
                                          <p:spTgt spid="61">
                                            <p:txEl>
                                              <p:pRg st="0" end="0"/>
                                            </p:txEl>
                                          </p:spTgt>
                                        </p:tgtEl>
                                      </p:cBhvr>
                                    </p:animEffect>
                                    <p:set>
                                      <p:cBhvr>
                                        <p:cTn id="155" dur="1" fill="hold">
                                          <p:stCondLst>
                                            <p:cond delay="79"/>
                                          </p:stCondLst>
                                        </p:cTn>
                                        <p:tgtEl>
                                          <p:spTgt spid="61">
                                            <p:txEl>
                                              <p:pRg st="0" end="0"/>
                                            </p:txEl>
                                          </p:spTgt>
                                        </p:tgtEl>
                                        <p:attrNameLst>
                                          <p:attrName>style.visibility</p:attrName>
                                        </p:attrNameLst>
                                      </p:cBhvr>
                                      <p:to>
                                        <p:strVal val="hidden"/>
                                      </p:to>
                                    </p:set>
                                  </p:childTnLst>
                                </p:cTn>
                              </p:par>
                            </p:childTnLst>
                          </p:cTn>
                        </p:par>
                        <p:par>
                          <p:cTn id="156" fill="hold">
                            <p:stCondLst>
                              <p:cond delay="1480"/>
                            </p:stCondLst>
                            <p:childTnLst>
                              <p:par>
                                <p:cTn id="157" presetID="12" presetClass="exit" presetSubtype="2" fill="hold" grpId="1" nodeType="afterEffect">
                                  <p:stCondLst>
                                    <p:cond delay="0"/>
                                  </p:stCondLst>
                                  <p:childTnLst>
                                    <p:anim calcmode="lin" valueType="num">
                                      <p:cBhvr additive="base">
                                        <p:cTn id="158" dur="80"/>
                                        <p:tgtEl>
                                          <p:spTgt spid="61">
                                            <p:txEl>
                                              <p:pRg st="1" end="1"/>
                                            </p:txEl>
                                          </p:spTgt>
                                        </p:tgtEl>
                                        <p:attrNameLst>
                                          <p:attrName>ppt_x</p:attrName>
                                        </p:attrNameLst>
                                      </p:cBhvr>
                                      <p:tavLst>
                                        <p:tav tm="0">
                                          <p:val>
                                            <p:strVal val="#ppt_x"/>
                                          </p:val>
                                        </p:tav>
                                        <p:tav tm="100000">
                                          <p:val>
                                            <p:strVal val="#ppt_x+#ppt_w*1.125000"/>
                                          </p:val>
                                        </p:tav>
                                      </p:tavLst>
                                    </p:anim>
                                    <p:animEffect transition="out" filter="wipe(right)">
                                      <p:cBhvr>
                                        <p:cTn id="159" dur="80"/>
                                        <p:tgtEl>
                                          <p:spTgt spid="61">
                                            <p:txEl>
                                              <p:pRg st="1" end="1"/>
                                            </p:txEl>
                                          </p:spTgt>
                                        </p:tgtEl>
                                      </p:cBhvr>
                                    </p:animEffect>
                                    <p:set>
                                      <p:cBhvr>
                                        <p:cTn id="160" dur="1" fill="hold">
                                          <p:stCondLst>
                                            <p:cond delay="79"/>
                                          </p:stCondLst>
                                        </p:cTn>
                                        <p:tgtEl>
                                          <p:spTgt spid="61">
                                            <p:txEl>
                                              <p:pRg st="1" end="1"/>
                                            </p:txEl>
                                          </p:spTgt>
                                        </p:tgtEl>
                                        <p:attrNameLst>
                                          <p:attrName>style.visibility</p:attrName>
                                        </p:attrNameLst>
                                      </p:cBhvr>
                                      <p:to>
                                        <p:strVal val="hidden"/>
                                      </p:to>
                                    </p:set>
                                  </p:childTnLst>
                                </p:cTn>
                              </p:par>
                            </p:childTnLst>
                          </p:cTn>
                        </p:par>
                        <p:par>
                          <p:cTn id="161" fill="hold">
                            <p:stCondLst>
                              <p:cond delay="1560"/>
                            </p:stCondLst>
                            <p:childTnLst>
                              <p:par>
                                <p:cTn id="162" presetID="12" presetClass="exit" presetSubtype="2" fill="hold" grpId="1" nodeType="afterEffect">
                                  <p:stCondLst>
                                    <p:cond delay="0"/>
                                  </p:stCondLst>
                                  <p:childTnLst>
                                    <p:anim calcmode="lin" valueType="num">
                                      <p:cBhvr additive="base">
                                        <p:cTn id="163" dur="80"/>
                                        <p:tgtEl>
                                          <p:spTgt spid="61">
                                            <p:txEl>
                                              <p:pRg st="2" end="2"/>
                                            </p:txEl>
                                          </p:spTgt>
                                        </p:tgtEl>
                                        <p:attrNameLst>
                                          <p:attrName>ppt_x</p:attrName>
                                        </p:attrNameLst>
                                      </p:cBhvr>
                                      <p:tavLst>
                                        <p:tav tm="0">
                                          <p:val>
                                            <p:strVal val="#ppt_x"/>
                                          </p:val>
                                        </p:tav>
                                        <p:tav tm="100000">
                                          <p:val>
                                            <p:strVal val="#ppt_x+#ppt_w*1.125000"/>
                                          </p:val>
                                        </p:tav>
                                      </p:tavLst>
                                    </p:anim>
                                    <p:animEffect transition="out" filter="wipe(right)">
                                      <p:cBhvr>
                                        <p:cTn id="164" dur="80"/>
                                        <p:tgtEl>
                                          <p:spTgt spid="61">
                                            <p:txEl>
                                              <p:pRg st="2" end="2"/>
                                            </p:txEl>
                                          </p:spTgt>
                                        </p:tgtEl>
                                      </p:cBhvr>
                                    </p:animEffect>
                                    <p:set>
                                      <p:cBhvr>
                                        <p:cTn id="165" dur="1" fill="hold">
                                          <p:stCondLst>
                                            <p:cond delay="79"/>
                                          </p:stCondLst>
                                        </p:cTn>
                                        <p:tgtEl>
                                          <p:spTgt spid="61">
                                            <p:txEl>
                                              <p:pRg st="2" end="2"/>
                                            </p:txEl>
                                          </p:spTgt>
                                        </p:tgtEl>
                                        <p:attrNameLst>
                                          <p:attrName>style.visibility</p:attrName>
                                        </p:attrNameLst>
                                      </p:cBhvr>
                                      <p:to>
                                        <p:strVal val="hidden"/>
                                      </p:to>
                                    </p:set>
                                  </p:childTnLst>
                                </p:cTn>
                              </p:par>
                            </p:childTnLst>
                          </p:cTn>
                        </p:par>
                        <p:par>
                          <p:cTn id="166" fill="hold">
                            <p:stCondLst>
                              <p:cond delay="1640"/>
                            </p:stCondLst>
                            <p:childTnLst>
                              <p:par>
                                <p:cTn id="167" presetID="12" presetClass="exit" presetSubtype="2" fill="hold" grpId="1" nodeType="afterEffect">
                                  <p:stCondLst>
                                    <p:cond delay="0"/>
                                  </p:stCondLst>
                                  <p:childTnLst>
                                    <p:anim calcmode="lin" valueType="num">
                                      <p:cBhvr additive="base">
                                        <p:cTn id="168" dur="70"/>
                                        <p:tgtEl>
                                          <p:spTgt spid="62"/>
                                        </p:tgtEl>
                                        <p:attrNameLst>
                                          <p:attrName>ppt_x</p:attrName>
                                        </p:attrNameLst>
                                      </p:cBhvr>
                                      <p:tavLst>
                                        <p:tav tm="0">
                                          <p:val>
                                            <p:strVal val="#ppt_x"/>
                                          </p:val>
                                        </p:tav>
                                        <p:tav tm="100000">
                                          <p:val>
                                            <p:strVal val="#ppt_x+#ppt_w*1.125000"/>
                                          </p:val>
                                        </p:tav>
                                      </p:tavLst>
                                    </p:anim>
                                    <p:animEffect transition="out" filter="wipe(right)">
                                      <p:cBhvr>
                                        <p:cTn id="169" dur="70"/>
                                        <p:tgtEl>
                                          <p:spTgt spid="62"/>
                                        </p:tgtEl>
                                      </p:cBhvr>
                                    </p:animEffect>
                                    <p:set>
                                      <p:cBhvr>
                                        <p:cTn id="170" dur="1" fill="hold">
                                          <p:stCondLst>
                                            <p:cond delay="69"/>
                                          </p:stCondLst>
                                        </p:cTn>
                                        <p:tgtEl>
                                          <p:spTgt spid="62"/>
                                        </p:tgtEl>
                                        <p:attrNameLst>
                                          <p:attrName>style.visibility</p:attrName>
                                        </p:attrNameLst>
                                      </p:cBhvr>
                                      <p:to>
                                        <p:strVal val="hidden"/>
                                      </p:to>
                                    </p:set>
                                  </p:childTnLst>
                                </p:cTn>
                              </p:par>
                            </p:childTnLst>
                          </p:cTn>
                        </p:par>
                        <p:par>
                          <p:cTn id="171" fill="hold">
                            <p:stCondLst>
                              <p:cond delay="1710"/>
                            </p:stCondLst>
                            <p:childTnLst>
                              <p:par>
                                <p:cTn id="172" presetID="12" presetClass="exit" presetSubtype="2" fill="hold" grpId="1" nodeType="afterEffect">
                                  <p:stCondLst>
                                    <p:cond delay="0"/>
                                  </p:stCondLst>
                                  <p:childTnLst>
                                    <p:anim calcmode="lin" valueType="num">
                                      <p:cBhvr additive="base">
                                        <p:cTn id="173" dur="60"/>
                                        <p:tgtEl>
                                          <p:spTgt spid="54"/>
                                        </p:tgtEl>
                                        <p:attrNameLst>
                                          <p:attrName>ppt_x</p:attrName>
                                        </p:attrNameLst>
                                      </p:cBhvr>
                                      <p:tavLst>
                                        <p:tav tm="0">
                                          <p:val>
                                            <p:strVal val="#ppt_x"/>
                                          </p:val>
                                        </p:tav>
                                        <p:tav tm="100000">
                                          <p:val>
                                            <p:strVal val="#ppt_x+#ppt_w*1.125000"/>
                                          </p:val>
                                        </p:tav>
                                      </p:tavLst>
                                    </p:anim>
                                    <p:animEffect transition="out" filter="wipe(right)">
                                      <p:cBhvr>
                                        <p:cTn id="174" dur="60"/>
                                        <p:tgtEl>
                                          <p:spTgt spid="54"/>
                                        </p:tgtEl>
                                      </p:cBhvr>
                                    </p:animEffect>
                                    <p:set>
                                      <p:cBhvr>
                                        <p:cTn id="175" dur="1" fill="hold">
                                          <p:stCondLst>
                                            <p:cond delay="59"/>
                                          </p:stCondLst>
                                        </p:cTn>
                                        <p:tgtEl>
                                          <p:spTgt spid="54"/>
                                        </p:tgtEl>
                                        <p:attrNameLst>
                                          <p:attrName>style.visibility</p:attrName>
                                        </p:attrNameLst>
                                      </p:cBhvr>
                                      <p:to>
                                        <p:strVal val="hidden"/>
                                      </p:to>
                                    </p:set>
                                  </p:childTnLst>
                                </p:cTn>
                              </p:par>
                            </p:childTnLst>
                          </p:cTn>
                        </p:par>
                        <p:par>
                          <p:cTn id="176" fill="hold">
                            <p:stCondLst>
                              <p:cond delay="1770"/>
                            </p:stCondLst>
                            <p:childTnLst>
                              <p:par>
                                <p:cTn id="177" presetID="12" presetClass="exit" presetSubtype="2" fill="hold" grpId="1" nodeType="afterEffect">
                                  <p:stCondLst>
                                    <p:cond delay="0"/>
                                  </p:stCondLst>
                                  <p:childTnLst>
                                    <p:anim calcmode="lin" valueType="num">
                                      <p:cBhvr additive="base">
                                        <p:cTn id="178" dur="50"/>
                                        <p:tgtEl>
                                          <p:spTgt spid="63">
                                            <p:txEl>
                                              <p:pRg st="0" end="0"/>
                                            </p:txEl>
                                          </p:spTgt>
                                        </p:tgtEl>
                                        <p:attrNameLst>
                                          <p:attrName>ppt_x</p:attrName>
                                        </p:attrNameLst>
                                      </p:cBhvr>
                                      <p:tavLst>
                                        <p:tav tm="0">
                                          <p:val>
                                            <p:strVal val="#ppt_x"/>
                                          </p:val>
                                        </p:tav>
                                        <p:tav tm="100000">
                                          <p:val>
                                            <p:strVal val="#ppt_x+#ppt_w*1.125000"/>
                                          </p:val>
                                        </p:tav>
                                      </p:tavLst>
                                    </p:anim>
                                    <p:animEffect transition="out" filter="wipe(right)">
                                      <p:cBhvr>
                                        <p:cTn id="179" dur="50"/>
                                        <p:tgtEl>
                                          <p:spTgt spid="63">
                                            <p:txEl>
                                              <p:pRg st="0" end="0"/>
                                            </p:txEl>
                                          </p:spTgt>
                                        </p:tgtEl>
                                      </p:cBhvr>
                                    </p:animEffect>
                                    <p:set>
                                      <p:cBhvr>
                                        <p:cTn id="180" dur="1" fill="hold">
                                          <p:stCondLst>
                                            <p:cond delay="49"/>
                                          </p:stCondLst>
                                        </p:cTn>
                                        <p:tgtEl>
                                          <p:spTgt spid="63">
                                            <p:txEl>
                                              <p:pRg st="0" end="0"/>
                                            </p:txEl>
                                          </p:spTgt>
                                        </p:tgtEl>
                                        <p:attrNameLst>
                                          <p:attrName>style.visibility</p:attrName>
                                        </p:attrNameLst>
                                      </p:cBhvr>
                                      <p:to>
                                        <p:strVal val="hidden"/>
                                      </p:to>
                                    </p:set>
                                  </p:childTnLst>
                                </p:cTn>
                              </p:par>
                            </p:childTnLst>
                          </p:cTn>
                        </p:par>
                        <p:par>
                          <p:cTn id="181" fill="hold">
                            <p:stCondLst>
                              <p:cond delay="1820"/>
                            </p:stCondLst>
                            <p:childTnLst>
                              <p:par>
                                <p:cTn id="182" presetID="12" presetClass="exit" presetSubtype="2" fill="hold" grpId="1" nodeType="afterEffect">
                                  <p:stCondLst>
                                    <p:cond delay="0"/>
                                  </p:stCondLst>
                                  <p:childTnLst>
                                    <p:anim calcmode="lin" valueType="num">
                                      <p:cBhvr additive="base">
                                        <p:cTn id="183" dur="50"/>
                                        <p:tgtEl>
                                          <p:spTgt spid="63">
                                            <p:txEl>
                                              <p:pRg st="1" end="1"/>
                                            </p:txEl>
                                          </p:spTgt>
                                        </p:tgtEl>
                                        <p:attrNameLst>
                                          <p:attrName>ppt_x</p:attrName>
                                        </p:attrNameLst>
                                      </p:cBhvr>
                                      <p:tavLst>
                                        <p:tav tm="0">
                                          <p:val>
                                            <p:strVal val="#ppt_x"/>
                                          </p:val>
                                        </p:tav>
                                        <p:tav tm="100000">
                                          <p:val>
                                            <p:strVal val="#ppt_x+#ppt_w*1.125000"/>
                                          </p:val>
                                        </p:tav>
                                      </p:tavLst>
                                    </p:anim>
                                    <p:animEffect transition="out" filter="wipe(right)">
                                      <p:cBhvr>
                                        <p:cTn id="184" dur="50"/>
                                        <p:tgtEl>
                                          <p:spTgt spid="63">
                                            <p:txEl>
                                              <p:pRg st="1" end="1"/>
                                            </p:txEl>
                                          </p:spTgt>
                                        </p:tgtEl>
                                      </p:cBhvr>
                                    </p:animEffect>
                                    <p:set>
                                      <p:cBhvr>
                                        <p:cTn id="185" dur="1" fill="hold">
                                          <p:stCondLst>
                                            <p:cond delay="49"/>
                                          </p:stCondLst>
                                        </p:cTn>
                                        <p:tgtEl>
                                          <p:spTgt spid="63">
                                            <p:txEl>
                                              <p:pRg st="1" end="1"/>
                                            </p:txEl>
                                          </p:spTgt>
                                        </p:tgtEl>
                                        <p:attrNameLst>
                                          <p:attrName>style.visibility</p:attrName>
                                        </p:attrNameLst>
                                      </p:cBhvr>
                                      <p:to>
                                        <p:strVal val="hidden"/>
                                      </p:to>
                                    </p:set>
                                  </p:childTnLst>
                                </p:cTn>
                              </p:par>
                            </p:childTnLst>
                          </p:cTn>
                        </p:par>
                        <p:par>
                          <p:cTn id="186" fill="hold">
                            <p:stCondLst>
                              <p:cond delay="1870"/>
                            </p:stCondLst>
                            <p:childTnLst>
                              <p:par>
                                <p:cTn id="187" presetID="12" presetClass="exit" presetSubtype="2" fill="hold" grpId="1" nodeType="afterEffect">
                                  <p:stCondLst>
                                    <p:cond delay="0"/>
                                  </p:stCondLst>
                                  <p:childTnLst>
                                    <p:anim calcmode="lin" valueType="num">
                                      <p:cBhvr additive="base">
                                        <p:cTn id="188" dur="50"/>
                                        <p:tgtEl>
                                          <p:spTgt spid="63">
                                            <p:txEl>
                                              <p:pRg st="2" end="2"/>
                                            </p:txEl>
                                          </p:spTgt>
                                        </p:tgtEl>
                                        <p:attrNameLst>
                                          <p:attrName>ppt_x</p:attrName>
                                        </p:attrNameLst>
                                      </p:cBhvr>
                                      <p:tavLst>
                                        <p:tav tm="0">
                                          <p:val>
                                            <p:strVal val="#ppt_x"/>
                                          </p:val>
                                        </p:tav>
                                        <p:tav tm="100000">
                                          <p:val>
                                            <p:strVal val="#ppt_x+#ppt_w*1.125000"/>
                                          </p:val>
                                        </p:tav>
                                      </p:tavLst>
                                    </p:anim>
                                    <p:animEffect transition="out" filter="wipe(right)">
                                      <p:cBhvr>
                                        <p:cTn id="189" dur="50"/>
                                        <p:tgtEl>
                                          <p:spTgt spid="63">
                                            <p:txEl>
                                              <p:pRg st="2" end="2"/>
                                            </p:txEl>
                                          </p:spTgt>
                                        </p:tgtEl>
                                      </p:cBhvr>
                                    </p:animEffect>
                                    <p:set>
                                      <p:cBhvr>
                                        <p:cTn id="190" dur="1" fill="hold">
                                          <p:stCondLst>
                                            <p:cond delay="49"/>
                                          </p:stCondLst>
                                        </p:cTn>
                                        <p:tgtEl>
                                          <p:spTgt spid="63">
                                            <p:txEl>
                                              <p:pRg st="2" end="2"/>
                                            </p:txEl>
                                          </p:spTgt>
                                        </p:tgtEl>
                                        <p:attrNameLst>
                                          <p:attrName>style.visibility</p:attrName>
                                        </p:attrNameLst>
                                      </p:cBhvr>
                                      <p:to>
                                        <p:strVal val="hidden"/>
                                      </p:to>
                                    </p:set>
                                  </p:childTnLst>
                                </p:cTn>
                              </p:par>
                            </p:childTnLst>
                          </p:cTn>
                        </p:par>
                        <p:par>
                          <p:cTn id="191" fill="hold">
                            <p:stCondLst>
                              <p:cond delay="1920"/>
                            </p:stCondLst>
                            <p:childTnLst>
                              <p:par>
                                <p:cTn id="192" presetID="12" presetClass="exit" presetSubtype="2" fill="hold" grpId="1" nodeType="afterEffect">
                                  <p:stCondLst>
                                    <p:cond delay="0"/>
                                  </p:stCondLst>
                                  <p:childTnLst>
                                    <p:anim calcmode="lin" valueType="num">
                                      <p:cBhvr additive="base">
                                        <p:cTn id="193" dur="40"/>
                                        <p:tgtEl>
                                          <p:spTgt spid="64"/>
                                        </p:tgtEl>
                                        <p:attrNameLst>
                                          <p:attrName>ppt_x</p:attrName>
                                        </p:attrNameLst>
                                      </p:cBhvr>
                                      <p:tavLst>
                                        <p:tav tm="0">
                                          <p:val>
                                            <p:strVal val="#ppt_x"/>
                                          </p:val>
                                        </p:tav>
                                        <p:tav tm="100000">
                                          <p:val>
                                            <p:strVal val="#ppt_x+#ppt_w*1.125000"/>
                                          </p:val>
                                        </p:tav>
                                      </p:tavLst>
                                    </p:anim>
                                    <p:animEffect transition="out" filter="wipe(right)">
                                      <p:cBhvr>
                                        <p:cTn id="194" dur="40"/>
                                        <p:tgtEl>
                                          <p:spTgt spid="64"/>
                                        </p:tgtEl>
                                      </p:cBhvr>
                                    </p:animEffect>
                                    <p:set>
                                      <p:cBhvr>
                                        <p:cTn id="195" dur="1" fill="hold">
                                          <p:stCondLst>
                                            <p:cond delay="39"/>
                                          </p:stCondLst>
                                        </p:cTn>
                                        <p:tgtEl>
                                          <p:spTgt spid="64"/>
                                        </p:tgtEl>
                                        <p:attrNameLst>
                                          <p:attrName>style.visibility</p:attrName>
                                        </p:attrNameLst>
                                      </p:cBhvr>
                                      <p:to>
                                        <p:strVal val="hidden"/>
                                      </p:to>
                                    </p:set>
                                  </p:childTnLst>
                                </p:cTn>
                              </p:par>
                            </p:childTnLst>
                          </p:cTn>
                        </p:par>
                        <p:par>
                          <p:cTn id="196" fill="hold">
                            <p:stCondLst>
                              <p:cond delay="1960"/>
                            </p:stCondLst>
                            <p:childTnLst>
                              <p:par>
                                <p:cTn id="197" presetID="12" presetClass="exit" presetSubtype="2" fill="hold" grpId="1" nodeType="afterEffect">
                                  <p:stCondLst>
                                    <p:cond delay="0"/>
                                  </p:stCondLst>
                                  <p:childTnLst>
                                    <p:anim calcmode="lin" valueType="num">
                                      <p:cBhvr additive="base">
                                        <p:cTn id="198" dur="30"/>
                                        <p:tgtEl>
                                          <p:spTgt spid="55"/>
                                        </p:tgtEl>
                                        <p:attrNameLst>
                                          <p:attrName>ppt_x</p:attrName>
                                        </p:attrNameLst>
                                      </p:cBhvr>
                                      <p:tavLst>
                                        <p:tav tm="0">
                                          <p:val>
                                            <p:strVal val="#ppt_x"/>
                                          </p:val>
                                        </p:tav>
                                        <p:tav tm="100000">
                                          <p:val>
                                            <p:strVal val="#ppt_x+#ppt_w*1.125000"/>
                                          </p:val>
                                        </p:tav>
                                      </p:tavLst>
                                    </p:anim>
                                    <p:animEffect transition="out" filter="wipe(right)">
                                      <p:cBhvr>
                                        <p:cTn id="199" dur="30"/>
                                        <p:tgtEl>
                                          <p:spTgt spid="55"/>
                                        </p:tgtEl>
                                      </p:cBhvr>
                                    </p:animEffect>
                                    <p:set>
                                      <p:cBhvr>
                                        <p:cTn id="200" dur="1" fill="hold">
                                          <p:stCondLst>
                                            <p:cond delay="29"/>
                                          </p:stCondLst>
                                        </p:cTn>
                                        <p:tgtEl>
                                          <p:spTgt spid="55"/>
                                        </p:tgtEl>
                                        <p:attrNameLst>
                                          <p:attrName>style.visibility</p:attrName>
                                        </p:attrNameLst>
                                      </p:cBhvr>
                                      <p:to>
                                        <p:strVal val="hidden"/>
                                      </p:to>
                                    </p:set>
                                  </p:childTnLst>
                                </p:cTn>
                              </p:par>
                            </p:childTnLst>
                          </p:cTn>
                        </p:par>
                        <p:par>
                          <p:cTn id="201" fill="hold">
                            <p:stCondLst>
                              <p:cond delay="1990"/>
                            </p:stCondLst>
                            <p:childTnLst>
                              <p:par>
                                <p:cTn id="202" presetID="12" presetClass="exit" presetSubtype="2" fill="hold" grpId="1" nodeType="afterEffect">
                                  <p:stCondLst>
                                    <p:cond delay="0"/>
                                  </p:stCondLst>
                                  <p:childTnLst>
                                    <p:anim calcmode="lin" valueType="num">
                                      <p:cBhvr additive="base">
                                        <p:cTn id="203" dur="20"/>
                                        <p:tgtEl>
                                          <p:spTgt spid="65"/>
                                        </p:tgtEl>
                                        <p:attrNameLst>
                                          <p:attrName>ppt_x</p:attrName>
                                        </p:attrNameLst>
                                      </p:cBhvr>
                                      <p:tavLst>
                                        <p:tav tm="0">
                                          <p:val>
                                            <p:strVal val="#ppt_x"/>
                                          </p:val>
                                        </p:tav>
                                        <p:tav tm="100000">
                                          <p:val>
                                            <p:strVal val="#ppt_x+#ppt_w*1.125000"/>
                                          </p:val>
                                        </p:tav>
                                      </p:tavLst>
                                    </p:anim>
                                    <p:animEffect transition="out" filter="wipe(right)">
                                      <p:cBhvr>
                                        <p:cTn id="204" dur="20"/>
                                        <p:tgtEl>
                                          <p:spTgt spid="65"/>
                                        </p:tgtEl>
                                      </p:cBhvr>
                                    </p:animEffect>
                                    <p:set>
                                      <p:cBhvr>
                                        <p:cTn id="205" dur="1" fill="hold">
                                          <p:stCondLst>
                                            <p:cond delay="19"/>
                                          </p:stCondLst>
                                        </p:cTn>
                                        <p:tgtEl>
                                          <p:spTgt spid="65"/>
                                        </p:tgtEl>
                                        <p:attrNameLst>
                                          <p:attrName>style.visibility</p:attrName>
                                        </p:attrNameLst>
                                      </p:cBhvr>
                                      <p:to>
                                        <p:strVal val="hidden"/>
                                      </p:to>
                                    </p:set>
                                  </p:childTnLst>
                                </p:cTn>
                              </p:par>
                            </p:childTnLst>
                          </p:cTn>
                        </p:par>
                        <p:par>
                          <p:cTn id="206" fill="hold">
                            <p:stCondLst>
                              <p:cond delay="2010"/>
                            </p:stCondLst>
                            <p:childTnLst>
                              <p:par>
                                <p:cTn id="207" presetID="12" presetClass="exit" presetSubtype="2" fill="hold" grpId="1" nodeType="afterEffect">
                                  <p:stCondLst>
                                    <p:cond delay="0"/>
                                  </p:stCondLst>
                                  <p:childTnLst>
                                    <p:anim calcmode="lin" valueType="num">
                                      <p:cBhvr additive="base">
                                        <p:cTn id="208" dur="10"/>
                                        <p:tgtEl>
                                          <p:spTgt spid="56"/>
                                        </p:tgtEl>
                                        <p:attrNameLst>
                                          <p:attrName>ppt_x</p:attrName>
                                        </p:attrNameLst>
                                      </p:cBhvr>
                                      <p:tavLst>
                                        <p:tav tm="0">
                                          <p:val>
                                            <p:strVal val="#ppt_x"/>
                                          </p:val>
                                        </p:tav>
                                        <p:tav tm="100000">
                                          <p:val>
                                            <p:strVal val="#ppt_x+#ppt_w*1.125000"/>
                                          </p:val>
                                        </p:tav>
                                      </p:tavLst>
                                    </p:anim>
                                    <p:animEffect transition="out" filter="wipe(right)">
                                      <p:cBhvr>
                                        <p:cTn id="209" dur="10"/>
                                        <p:tgtEl>
                                          <p:spTgt spid="56"/>
                                        </p:tgtEl>
                                      </p:cBhvr>
                                    </p:animEffect>
                                    <p:set>
                                      <p:cBhvr>
                                        <p:cTn id="210" dur="1" fill="hold">
                                          <p:stCondLst>
                                            <p:cond delay="9"/>
                                          </p:stCondLst>
                                        </p:cTn>
                                        <p:tgtEl>
                                          <p:spTgt spid="56"/>
                                        </p:tgtEl>
                                        <p:attrNameLst>
                                          <p:attrName>style.visibility</p:attrName>
                                        </p:attrNameLst>
                                      </p:cBhvr>
                                      <p:to>
                                        <p:strVal val="hidden"/>
                                      </p:to>
                                    </p:set>
                                  </p:childTnLst>
                                </p:cTn>
                              </p:par>
                            </p:childTnLst>
                          </p:cTn>
                        </p:par>
                        <p:par>
                          <p:cTn id="211" fill="hold">
                            <p:stCondLst>
                              <p:cond delay="2020"/>
                            </p:stCondLst>
                            <p:childTnLst>
                              <p:par>
                                <p:cTn id="212" presetID="12" presetClass="exit" presetSubtype="2" fill="hold" grpId="1" nodeType="afterEffect">
                                  <p:stCondLst>
                                    <p:cond delay="0"/>
                                  </p:stCondLst>
                                  <p:childTnLst>
                                    <p:anim calcmode="lin" valueType="num">
                                      <p:cBhvr additive="base">
                                        <p:cTn id="213" dur="10"/>
                                        <p:tgtEl>
                                          <p:spTgt spid="66"/>
                                        </p:tgtEl>
                                        <p:attrNameLst>
                                          <p:attrName>ppt_x</p:attrName>
                                        </p:attrNameLst>
                                      </p:cBhvr>
                                      <p:tavLst>
                                        <p:tav tm="0">
                                          <p:val>
                                            <p:strVal val="#ppt_x"/>
                                          </p:val>
                                        </p:tav>
                                        <p:tav tm="100000">
                                          <p:val>
                                            <p:strVal val="#ppt_x+#ppt_w*1.125000"/>
                                          </p:val>
                                        </p:tav>
                                      </p:tavLst>
                                    </p:anim>
                                    <p:animEffect transition="out" filter="wipe(right)">
                                      <p:cBhvr>
                                        <p:cTn id="214" dur="10"/>
                                        <p:tgtEl>
                                          <p:spTgt spid="66"/>
                                        </p:tgtEl>
                                      </p:cBhvr>
                                    </p:animEffect>
                                    <p:set>
                                      <p:cBhvr>
                                        <p:cTn id="215" dur="1" fill="hold">
                                          <p:stCondLst>
                                            <p:cond delay="9"/>
                                          </p:stCondLst>
                                        </p:cTn>
                                        <p:tgtEl>
                                          <p:spTgt spid="66"/>
                                        </p:tgtEl>
                                        <p:attrNameLst>
                                          <p:attrName>style.visibility</p:attrName>
                                        </p:attrNameLst>
                                      </p:cBhvr>
                                      <p:to>
                                        <p:strVal val="hidden"/>
                                      </p:to>
                                    </p:set>
                                  </p:childTnLst>
                                </p:cTn>
                              </p:par>
                            </p:childTnLst>
                          </p:cTn>
                        </p:par>
                        <p:par>
                          <p:cTn id="216" fill="hold">
                            <p:stCondLst>
                              <p:cond delay="2030"/>
                            </p:stCondLst>
                            <p:childTnLst>
                              <p:par>
                                <p:cTn id="217" presetID="12" presetClass="exit" presetSubtype="2" fill="hold" grpId="1" nodeType="afterEffect">
                                  <p:stCondLst>
                                    <p:cond delay="0"/>
                                  </p:stCondLst>
                                  <p:childTnLst>
                                    <p:anim calcmode="lin" valueType="num">
                                      <p:cBhvr additive="base">
                                        <p:cTn id="218" dur="10"/>
                                        <p:tgtEl>
                                          <p:spTgt spid="57"/>
                                        </p:tgtEl>
                                        <p:attrNameLst>
                                          <p:attrName>ppt_x</p:attrName>
                                        </p:attrNameLst>
                                      </p:cBhvr>
                                      <p:tavLst>
                                        <p:tav tm="0">
                                          <p:val>
                                            <p:strVal val="#ppt_x"/>
                                          </p:val>
                                        </p:tav>
                                        <p:tav tm="100000">
                                          <p:val>
                                            <p:strVal val="#ppt_x+#ppt_w*1.125000"/>
                                          </p:val>
                                        </p:tav>
                                      </p:tavLst>
                                    </p:anim>
                                    <p:animEffect transition="out" filter="wipe(right)">
                                      <p:cBhvr>
                                        <p:cTn id="219" dur="10"/>
                                        <p:tgtEl>
                                          <p:spTgt spid="57"/>
                                        </p:tgtEl>
                                      </p:cBhvr>
                                    </p:animEffect>
                                    <p:set>
                                      <p:cBhvr>
                                        <p:cTn id="220" dur="1" fill="hold">
                                          <p:stCondLst>
                                            <p:cond delay="9"/>
                                          </p:stCondLst>
                                        </p:cTn>
                                        <p:tgtEl>
                                          <p:spTgt spid="57"/>
                                        </p:tgtEl>
                                        <p:attrNameLst>
                                          <p:attrName>style.visibility</p:attrName>
                                        </p:attrNameLst>
                                      </p:cBhvr>
                                      <p:to>
                                        <p:strVal val="hidden"/>
                                      </p:to>
                                    </p:set>
                                  </p:childTnLst>
                                </p:cTn>
                              </p:par>
                            </p:childTnLst>
                          </p:cTn>
                        </p:par>
                        <p:par>
                          <p:cTn id="221" fill="hold">
                            <p:stCondLst>
                              <p:cond delay="2040"/>
                            </p:stCondLst>
                            <p:childTnLst>
                              <p:par>
                                <p:cTn id="222" presetID="12" presetClass="exit" presetSubtype="2" fill="hold" grpId="0" nodeType="afterEffect">
                                  <p:stCondLst>
                                    <p:cond delay="0"/>
                                  </p:stCondLst>
                                  <p:childTnLst>
                                    <p:anim calcmode="lin" valueType="num">
                                      <p:cBhvr additive="base">
                                        <p:cTn id="223" dur="10"/>
                                        <p:tgtEl>
                                          <p:spTgt spid="1371"/>
                                        </p:tgtEl>
                                        <p:attrNameLst>
                                          <p:attrName>ppt_x</p:attrName>
                                        </p:attrNameLst>
                                      </p:cBhvr>
                                      <p:tavLst>
                                        <p:tav tm="0">
                                          <p:val>
                                            <p:strVal val="#ppt_x"/>
                                          </p:val>
                                        </p:tav>
                                        <p:tav tm="100000">
                                          <p:val>
                                            <p:strVal val="#ppt_x+#ppt_w*1.125000"/>
                                          </p:val>
                                        </p:tav>
                                      </p:tavLst>
                                    </p:anim>
                                    <p:animEffect transition="out" filter="wipe(right)">
                                      <p:cBhvr>
                                        <p:cTn id="224" dur="10"/>
                                        <p:tgtEl>
                                          <p:spTgt spid="1371"/>
                                        </p:tgtEl>
                                      </p:cBhvr>
                                    </p:animEffect>
                                    <p:set>
                                      <p:cBhvr>
                                        <p:cTn id="225" dur="1" fill="hold">
                                          <p:stCondLst>
                                            <p:cond delay="9"/>
                                          </p:stCondLst>
                                        </p:cTn>
                                        <p:tgtEl>
                                          <p:spTgt spid="13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 grpId="0" animBg="1"/>
      <p:bldP spid="1361" grpId="1" animBg="1"/>
      <p:bldP spid="1363" grpId="0" build="p"/>
      <p:bldP spid="1363" grpId="1" build="p"/>
      <p:bldP spid="1365" grpId="1"/>
      <p:bldP spid="1365" grpId="2"/>
      <p:bldP spid="1371" grpId="0"/>
      <p:bldP spid="42" grpId="0"/>
      <p:bldP spid="42" grpId="1"/>
      <p:bldP spid="52" grpId="0"/>
      <p:bldP spid="52" grpId="1"/>
      <p:bldP spid="53" grpId="0"/>
      <p:bldP spid="53" grpId="1"/>
      <p:bldP spid="54" grpId="0"/>
      <p:bldP spid="54" grpId="1"/>
      <p:bldP spid="55" grpId="0"/>
      <p:bldP spid="55" grpId="1"/>
      <p:bldP spid="56" grpId="0"/>
      <p:bldP spid="56" grpId="1"/>
      <p:bldP spid="57" grpId="0"/>
      <p:bldP spid="57" grpId="1"/>
      <p:bldP spid="58" grpId="0" animBg="1"/>
      <p:bldP spid="58" grpId="1" animBg="1"/>
      <p:bldP spid="59" grpId="0" animBg="1"/>
      <p:bldP spid="59" grpId="1" animBg="1"/>
      <p:bldP spid="60" grpId="0" animBg="1"/>
      <p:bldP spid="60" grpId="1" animBg="1"/>
      <p:bldP spid="61" grpId="0" build="p"/>
      <p:bldP spid="61" grpId="1" uiExpand="1" build="p"/>
      <p:bldP spid="62" grpId="0" animBg="1"/>
      <p:bldP spid="62" grpId="1" animBg="1"/>
      <p:bldP spid="63" grpId="0" build="p"/>
      <p:bldP spid="63" grpId="1" build="p"/>
      <p:bldP spid="64" grpId="0" animBg="1"/>
      <p:bldP spid="64" grpId="1" animBg="1"/>
      <p:bldP spid="65" grpId="0" animBg="1"/>
      <p:bldP spid="65" grpId="1" animBg="1"/>
      <p:bldP spid="66" grpId="0" animBg="1"/>
      <p:bldP spid="6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119"/>
          <p:cNvSpPr txBox="1">
            <a:spLocks noGrp="1"/>
          </p:cNvSpPr>
          <p:nvPr>
            <p:ph type="title"/>
          </p:nvPr>
        </p:nvSpPr>
        <p:spPr>
          <a:xfrm>
            <a:off x="713225" y="49035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tx2">
                    <a:lumMod val="25000"/>
                  </a:schemeClr>
                </a:solidFill>
              </a:rPr>
              <a:t>Kế hoạch thực hiện</a:t>
            </a:r>
            <a:endParaRPr sz="3200">
              <a:solidFill>
                <a:schemeClr val="tx2">
                  <a:lumMod val="25000"/>
                </a:schemeClr>
              </a:solidFill>
            </a:endParaRPr>
          </a:p>
        </p:txBody>
      </p:sp>
      <p:cxnSp>
        <p:nvCxnSpPr>
          <p:cNvPr id="2373" name="Google Shape;2373;p119"/>
          <p:cNvCxnSpPr/>
          <p:nvPr/>
        </p:nvCxnSpPr>
        <p:spPr>
          <a:xfrm>
            <a:off x="49819"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74" name="Google Shape;2374;p119"/>
          <p:cNvGrpSpPr/>
          <p:nvPr/>
        </p:nvGrpSpPr>
        <p:grpSpPr>
          <a:xfrm>
            <a:off x="49819" y="3339988"/>
            <a:ext cx="1674922" cy="1308211"/>
            <a:chOff x="1332233" y="1839724"/>
            <a:chExt cx="1674922" cy="1308211"/>
          </a:xfrm>
        </p:grpSpPr>
        <p:sp>
          <p:nvSpPr>
            <p:cNvPr id="2375" name="Google Shape;2375;p119"/>
            <p:cNvSpPr/>
            <p:nvPr/>
          </p:nvSpPr>
          <p:spPr>
            <a:xfrm>
              <a:off x="1332233" y="1839724"/>
              <a:ext cx="1674922" cy="1308211"/>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Phân chia công việc, khảo sát cửa hàng quần áo thời trang</a:t>
              </a:r>
              <a:endParaRPr b="1">
                <a:solidFill>
                  <a:schemeClr val="tx2">
                    <a:lumMod val="25000"/>
                  </a:schemeClr>
                </a:solidFill>
              </a:endParaRPr>
            </a:p>
          </p:txBody>
        </p:sp>
        <p:sp>
          <p:nvSpPr>
            <p:cNvPr id="2376"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77" name="Google Shape;2377;p119"/>
            <p:cNvGrpSpPr/>
            <p:nvPr/>
          </p:nvGrpSpPr>
          <p:grpSpPr>
            <a:xfrm>
              <a:off x="1468228" y="1917381"/>
              <a:ext cx="444366" cy="90529"/>
              <a:chOff x="5457614" y="1425135"/>
              <a:chExt cx="516525" cy="105242"/>
            </a:xfrm>
          </p:grpSpPr>
          <p:sp>
            <p:nvSpPr>
              <p:cNvPr id="2378"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79"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0"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81" name="Google Shape;2381;p119"/>
          <p:cNvSpPr txBox="1"/>
          <p:nvPr/>
        </p:nvSpPr>
        <p:spPr>
          <a:xfrm>
            <a:off x="630180" y="3342302"/>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1</a:t>
            </a:r>
            <a:endParaRPr b="1">
              <a:solidFill>
                <a:schemeClr val="dk1"/>
              </a:solidFill>
              <a:latin typeface="Montserrat"/>
              <a:ea typeface="Montserrat"/>
              <a:cs typeface="Montserrat"/>
              <a:sym typeface="Montserrat"/>
            </a:endParaRPr>
          </a:p>
        </p:txBody>
      </p:sp>
      <p:cxnSp>
        <p:nvCxnSpPr>
          <p:cNvPr id="2382" name="Google Shape;2382;p119"/>
          <p:cNvCxnSpPr/>
          <p:nvPr/>
        </p:nvCxnSpPr>
        <p:spPr>
          <a:xfrm>
            <a:off x="3727826"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83" name="Google Shape;2383;p119"/>
          <p:cNvGrpSpPr/>
          <p:nvPr/>
        </p:nvGrpSpPr>
        <p:grpSpPr>
          <a:xfrm>
            <a:off x="3727826" y="3339989"/>
            <a:ext cx="1663200" cy="1308210"/>
            <a:chOff x="3736383" y="1839725"/>
            <a:chExt cx="1663200" cy="1308210"/>
          </a:xfrm>
        </p:grpSpPr>
        <p:sp>
          <p:nvSpPr>
            <p:cNvPr id="2384" name="Google Shape;2384;p119"/>
            <p:cNvSpPr/>
            <p:nvPr/>
          </p:nvSpPr>
          <p:spPr>
            <a:xfrm>
              <a:off x="3736383" y="1839725"/>
              <a:ext cx="1663200" cy="1308210"/>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algn="ctr"/>
              <a:r>
                <a:rPr lang="en-US" b="1">
                  <a:solidFill>
                    <a:schemeClr val="tx2">
                      <a:lumMod val="25000"/>
                    </a:schemeClr>
                  </a:solidFill>
                  <a:latin typeface="Quicksand"/>
                  <a:sym typeface="Quicksand"/>
                </a:rPr>
                <a:t>Vẽ screenflow, chuẩn bị file báo cáo, thực hiện coding</a:t>
              </a:r>
              <a:endParaRPr lang="en-US" b="1">
                <a:solidFill>
                  <a:schemeClr val="tx2">
                    <a:lumMod val="25000"/>
                  </a:schemeClr>
                </a:solidFill>
              </a:endParaRPr>
            </a:p>
          </p:txBody>
        </p:sp>
        <p:sp>
          <p:nvSpPr>
            <p:cNvPr id="2385" name="Google Shape;2385;p119"/>
            <p:cNvSpPr/>
            <p:nvPr/>
          </p:nvSpPr>
          <p:spPr>
            <a:xfrm>
              <a:off x="373668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86" name="Google Shape;2386;p119"/>
            <p:cNvGrpSpPr/>
            <p:nvPr/>
          </p:nvGrpSpPr>
          <p:grpSpPr>
            <a:xfrm>
              <a:off x="3872378" y="1917381"/>
              <a:ext cx="444366" cy="90529"/>
              <a:chOff x="5457614" y="1425135"/>
              <a:chExt cx="516525" cy="105242"/>
            </a:xfrm>
          </p:grpSpPr>
          <p:sp>
            <p:nvSpPr>
              <p:cNvPr id="2387" name="Google Shape;2387;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8" name="Google Shape;2388;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89" name="Google Shape;2389;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90" name="Google Shape;2390;p119"/>
          <p:cNvSpPr txBox="1"/>
          <p:nvPr/>
        </p:nvSpPr>
        <p:spPr>
          <a:xfrm>
            <a:off x="4323066" y="3342301"/>
            <a:ext cx="875718" cy="24741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5</a:t>
            </a:r>
            <a:endParaRPr b="1">
              <a:solidFill>
                <a:schemeClr val="dk1"/>
              </a:solidFill>
              <a:latin typeface="Montserrat"/>
              <a:ea typeface="Montserrat"/>
              <a:cs typeface="Montserrat"/>
              <a:sym typeface="Montserrat"/>
            </a:endParaRPr>
          </a:p>
        </p:txBody>
      </p:sp>
      <p:cxnSp>
        <p:nvCxnSpPr>
          <p:cNvPr id="2391" name="Google Shape;2391;p119"/>
          <p:cNvCxnSpPr/>
          <p:nvPr/>
        </p:nvCxnSpPr>
        <p:spPr>
          <a:xfrm>
            <a:off x="7412220"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392" name="Google Shape;2392;p119"/>
          <p:cNvGrpSpPr/>
          <p:nvPr/>
        </p:nvGrpSpPr>
        <p:grpSpPr>
          <a:xfrm>
            <a:off x="7412220" y="3339988"/>
            <a:ext cx="1663200" cy="1308209"/>
            <a:chOff x="6140533" y="1839724"/>
            <a:chExt cx="1663200" cy="1308209"/>
          </a:xfrm>
        </p:grpSpPr>
        <p:sp>
          <p:nvSpPr>
            <p:cNvPr id="2393" name="Google Shape;2393;p119"/>
            <p:cNvSpPr/>
            <p:nvPr/>
          </p:nvSpPr>
          <p:spPr>
            <a:xfrm>
              <a:off x="6140533" y="1839724"/>
              <a:ext cx="1663200" cy="1308209"/>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Báo cáo đồ án</a:t>
              </a:r>
              <a:endParaRPr b="1">
                <a:solidFill>
                  <a:schemeClr val="tx2">
                    <a:lumMod val="25000"/>
                  </a:schemeClr>
                </a:solidFill>
                <a:latin typeface="Quicksand"/>
                <a:ea typeface="Quicksand"/>
                <a:cs typeface="Quicksand"/>
                <a:sym typeface="Quicksand"/>
              </a:endParaRPr>
            </a:p>
          </p:txBody>
        </p:sp>
        <p:sp>
          <p:nvSpPr>
            <p:cNvPr id="2394" name="Google Shape;2394;p119"/>
            <p:cNvSpPr/>
            <p:nvPr/>
          </p:nvSpPr>
          <p:spPr>
            <a:xfrm>
              <a:off x="61408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395" name="Google Shape;2395;p119"/>
            <p:cNvGrpSpPr/>
            <p:nvPr/>
          </p:nvGrpSpPr>
          <p:grpSpPr>
            <a:xfrm>
              <a:off x="6276528" y="1917381"/>
              <a:ext cx="444366" cy="90529"/>
              <a:chOff x="5457614" y="1425135"/>
              <a:chExt cx="516525" cy="105242"/>
            </a:xfrm>
          </p:grpSpPr>
          <p:sp>
            <p:nvSpPr>
              <p:cNvPr id="2396" name="Google Shape;2396;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97" name="Google Shape;2397;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398" name="Google Shape;2398;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399" name="Google Shape;2399;p119"/>
          <p:cNvSpPr txBox="1"/>
          <p:nvPr/>
        </p:nvSpPr>
        <p:spPr>
          <a:xfrm>
            <a:off x="8030412" y="3342302"/>
            <a:ext cx="926249" cy="24741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10</a:t>
            </a:r>
            <a:endParaRPr b="1">
              <a:solidFill>
                <a:schemeClr val="dk1"/>
              </a:solidFill>
              <a:latin typeface="Montserrat"/>
              <a:ea typeface="Montserrat"/>
              <a:cs typeface="Montserrat"/>
              <a:sym typeface="Montserrat"/>
            </a:endParaRPr>
          </a:p>
        </p:txBody>
      </p:sp>
      <p:cxnSp>
        <p:nvCxnSpPr>
          <p:cNvPr id="2400" name="Google Shape;2400;p119"/>
          <p:cNvCxnSpPr/>
          <p:nvPr/>
        </p:nvCxnSpPr>
        <p:spPr>
          <a:xfrm>
            <a:off x="1890285" y="3576300"/>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401" name="Google Shape;2401;p119"/>
          <p:cNvGrpSpPr/>
          <p:nvPr/>
        </p:nvGrpSpPr>
        <p:grpSpPr>
          <a:xfrm>
            <a:off x="1890285" y="3339989"/>
            <a:ext cx="1663200" cy="1308210"/>
            <a:chOff x="2546097" y="3314675"/>
            <a:chExt cx="1663200" cy="1308210"/>
          </a:xfrm>
        </p:grpSpPr>
        <p:sp>
          <p:nvSpPr>
            <p:cNvPr id="2402" name="Google Shape;2402;p119"/>
            <p:cNvSpPr/>
            <p:nvPr/>
          </p:nvSpPr>
          <p:spPr>
            <a:xfrm>
              <a:off x="2546097" y="3314675"/>
              <a:ext cx="1663200" cy="1308210"/>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Đưa ra mô hình nghiệp vụ, các mô hình UML</a:t>
              </a:r>
              <a:endParaRPr b="1">
                <a:solidFill>
                  <a:schemeClr val="tx2">
                    <a:lumMod val="25000"/>
                  </a:schemeClr>
                </a:solidFill>
              </a:endParaRPr>
            </a:p>
          </p:txBody>
        </p:sp>
        <p:sp>
          <p:nvSpPr>
            <p:cNvPr id="2403" name="Google Shape;2403;p119"/>
            <p:cNvSpPr/>
            <p:nvPr/>
          </p:nvSpPr>
          <p:spPr>
            <a:xfrm>
              <a:off x="2546397" y="331565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404" name="Google Shape;2404;p119"/>
            <p:cNvGrpSpPr/>
            <p:nvPr/>
          </p:nvGrpSpPr>
          <p:grpSpPr>
            <a:xfrm>
              <a:off x="2682092" y="3392331"/>
              <a:ext cx="444366" cy="90529"/>
              <a:chOff x="5457614" y="1425135"/>
              <a:chExt cx="516525" cy="105242"/>
            </a:xfrm>
          </p:grpSpPr>
          <p:sp>
            <p:nvSpPr>
              <p:cNvPr id="2405" name="Google Shape;2405;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06" name="Google Shape;2406;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07" name="Google Shape;2407;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408" name="Google Shape;2408;p119"/>
          <p:cNvSpPr txBox="1"/>
          <p:nvPr/>
        </p:nvSpPr>
        <p:spPr>
          <a:xfrm>
            <a:off x="2460247" y="3342302"/>
            <a:ext cx="882718" cy="23142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3</a:t>
            </a:r>
            <a:endParaRPr b="1">
              <a:solidFill>
                <a:schemeClr val="dk1"/>
              </a:solidFill>
              <a:latin typeface="Montserrat"/>
              <a:ea typeface="Montserrat"/>
              <a:cs typeface="Montserrat"/>
              <a:sym typeface="Montserrat"/>
            </a:endParaRPr>
          </a:p>
        </p:txBody>
      </p:sp>
      <p:cxnSp>
        <p:nvCxnSpPr>
          <p:cNvPr id="2409" name="Google Shape;2409;p119"/>
          <p:cNvCxnSpPr/>
          <p:nvPr/>
        </p:nvCxnSpPr>
        <p:spPr>
          <a:xfrm>
            <a:off x="5570023" y="3582513"/>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2410" name="Google Shape;2410;p119"/>
          <p:cNvGrpSpPr/>
          <p:nvPr/>
        </p:nvGrpSpPr>
        <p:grpSpPr>
          <a:xfrm>
            <a:off x="5570023" y="3346201"/>
            <a:ext cx="1663200" cy="1301997"/>
            <a:chOff x="4942991" y="3314674"/>
            <a:chExt cx="1663200" cy="1301997"/>
          </a:xfrm>
        </p:grpSpPr>
        <p:sp>
          <p:nvSpPr>
            <p:cNvPr id="2411" name="Google Shape;2411;p119"/>
            <p:cNvSpPr/>
            <p:nvPr/>
          </p:nvSpPr>
          <p:spPr>
            <a:xfrm>
              <a:off x="4942991" y="3314674"/>
              <a:ext cx="1663200" cy="1301997"/>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b="1">
                  <a:solidFill>
                    <a:schemeClr val="tx2">
                      <a:lumMod val="25000"/>
                    </a:schemeClr>
                  </a:solidFill>
                  <a:latin typeface="Quicksand"/>
                  <a:ea typeface="Quicksand"/>
                  <a:cs typeface="Quicksand"/>
                  <a:sym typeface="Quicksand"/>
                </a:rPr>
                <a:t>Kiểm tra chương trình, cập nhật file báo cáo đồ án</a:t>
              </a:r>
              <a:endParaRPr b="1">
                <a:solidFill>
                  <a:schemeClr val="tx2">
                    <a:lumMod val="25000"/>
                  </a:schemeClr>
                </a:solidFill>
                <a:latin typeface="Quicksand"/>
                <a:ea typeface="Quicksand"/>
                <a:cs typeface="Quicksand"/>
                <a:sym typeface="Quicksand"/>
              </a:endParaRPr>
            </a:p>
          </p:txBody>
        </p:sp>
        <p:sp>
          <p:nvSpPr>
            <p:cNvPr id="2412" name="Google Shape;2412;p119"/>
            <p:cNvSpPr/>
            <p:nvPr/>
          </p:nvSpPr>
          <p:spPr>
            <a:xfrm>
              <a:off x="4943291" y="331565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2413" name="Google Shape;2413;p119"/>
            <p:cNvGrpSpPr/>
            <p:nvPr/>
          </p:nvGrpSpPr>
          <p:grpSpPr>
            <a:xfrm>
              <a:off x="5078986" y="3392331"/>
              <a:ext cx="444366" cy="90529"/>
              <a:chOff x="5457614" y="1425135"/>
              <a:chExt cx="516525" cy="105242"/>
            </a:xfrm>
          </p:grpSpPr>
          <p:sp>
            <p:nvSpPr>
              <p:cNvPr id="2414" name="Google Shape;2414;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15" name="Google Shape;2415;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2416" name="Google Shape;2416;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2417" name="Google Shape;2417;p119"/>
          <p:cNvSpPr txBox="1"/>
          <p:nvPr/>
        </p:nvSpPr>
        <p:spPr>
          <a:xfrm>
            <a:off x="6190675" y="3348515"/>
            <a:ext cx="850306" cy="24065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8</a:t>
            </a:r>
            <a:endParaRPr b="1">
              <a:solidFill>
                <a:schemeClr val="dk1"/>
              </a:solidFill>
              <a:latin typeface="Montserrat"/>
              <a:ea typeface="Montserrat"/>
              <a:cs typeface="Montserrat"/>
              <a:sym typeface="Montserrat"/>
            </a:endParaRPr>
          </a:p>
        </p:txBody>
      </p:sp>
      <p:cxnSp>
        <p:nvCxnSpPr>
          <p:cNvPr id="55" name="Google Shape;2373;p119"/>
          <p:cNvCxnSpPr/>
          <p:nvPr/>
        </p:nvCxnSpPr>
        <p:spPr>
          <a:xfrm>
            <a:off x="968329" y="1467554"/>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56" name="Google Shape;2374;p119"/>
          <p:cNvGrpSpPr/>
          <p:nvPr/>
        </p:nvGrpSpPr>
        <p:grpSpPr>
          <a:xfrm>
            <a:off x="968329" y="1231242"/>
            <a:ext cx="1663200" cy="1313972"/>
            <a:chOff x="1332233" y="1839724"/>
            <a:chExt cx="1663200" cy="1313972"/>
          </a:xfrm>
        </p:grpSpPr>
        <p:sp>
          <p:nvSpPr>
            <p:cNvPr id="57" name="Google Shape;2375;p119"/>
            <p:cNvSpPr/>
            <p:nvPr/>
          </p:nvSpPr>
          <p:spPr>
            <a:xfrm>
              <a:off x="1332233" y="1839724"/>
              <a:ext cx="1663200" cy="1313972"/>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sym typeface="Quicksand"/>
                </a:rPr>
                <a:t>Viết đặc tả yêu cầu từ bảng khảo sát</a:t>
              </a:r>
              <a:endParaRPr b="1">
                <a:solidFill>
                  <a:schemeClr val="tx2">
                    <a:lumMod val="25000"/>
                  </a:schemeClr>
                </a:solidFill>
              </a:endParaRPr>
            </a:p>
          </p:txBody>
        </p:sp>
        <p:sp>
          <p:nvSpPr>
            <p:cNvPr id="58"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59" name="Google Shape;2377;p119"/>
            <p:cNvGrpSpPr/>
            <p:nvPr/>
          </p:nvGrpSpPr>
          <p:grpSpPr>
            <a:xfrm>
              <a:off x="1468228" y="1917381"/>
              <a:ext cx="444366" cy="90529"/>
              <a:chOff x="5457614" y="1425135"/>
              <a:chExt cx="516525" cy="105242"/>
            </a:xfrm>
          </p:grpSpPr>
          <p:sp>
            <p:nvSpPr>
              <p:cNvPr id="60"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61"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62"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63" name="Google Shape;2381;p119"/>
          <p:cNvSpPr txBox="1"/>
          <p:nvPr/>
        </p:nvSpPr>
        <p:spPr>
          <a:xfrm>
            <a:off x="1548690" y="1233556"/>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2</a:t>
            </a:r>
            <a:endParaRPr b="1">
              <a:solidFill>
                <a:schemeClr val="dk1"/>
              </a:solidFill>
              <a:latin typeface="Montserrat"/>
              <a:ea typeface="Montserrat"/>
              <a:cs typeface="Montserrat"/>
              <a:sym typeface="Montserrat"/>
            </a:endParaRPr>
          </a:p>
        </p:txBody>
      </p:sp>
      <p:cxnSp>
        <p:nvCxnSpPr>
          <p:cNvPr id="64" name="Google Shape;2373;p119"/>
          <p:cNvCxnSpPr/>
          <p:nvPr/>
        </p:nvCxnSpPr>
        <p:spPr>
          <a:xfrm>
            <a:off x="2808143"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65" name="Google Shape;2374;p119"/>
          <p:cNvGrpSpPr/>
          <p:nvPr/>
        </p:nvGrpSpPr>
        <p:grpSpPr>
          <a:xfrm>
            <a:off x="2808143" y="1236706"/>
            <a:ext cx="1663200" cy="1308507"/>
            <a:chOff x="1332233" y="1839725"/>
            <a:chExt cx="1663200" cy="1308507"/>
          </a:xfrm>
        </p:grpSpPr>
        <p:sp>
          <p:nvSpPr>
            <p:cNvPr id="66" name="Google Shape;2375;p119"/>
            <p:cNvSpPr/>
            <p:nvPr/>
          </p:nvSpPr>
          <p:spPr>
            <a:xfrm>
              <a:off x="1332233" y="1839725"/>
              <a:ext cx="1663200" cy="1308507"/>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lvl="0" algn="ctr"/>
              <a:r>
                <a:rPr lang="en-US" b="1">
                  <a:solidFill>
                    <a:schemeClr val="tx2">
                      <a:lumMod val="25000"/>
                    </a:schemeClr>
                  </a:solidFill>
                  <a:latin typeface="Quicksand"/>
                  <a:sym typeface="Quicksand"/>
                </a:rPr>
                <a:t>Thiết kế CSDL, chỉnh sửa các mô hình, thiết kế giao diện</a:t>
              </a:r>
              <a:endParaRPr lang="en-US" b="1">
                <a:solidFill>
                  <a:schemeClr val="tx2">
                    <a:lumMod val="25000"/>
                  </a:schemeClr>
                </a:solidFill>
              </a:endParaRPr>
            </a:p>
          </p:txBody>
        </p:sp>
        <p:sp>
          <p:nvSpPr>
            <p:cNvPr id="67"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68" name="Google Shape;2377;p119"/>
            <p:cNvGrpSpPr/>
            <p:nvPr/>
          </p:nvGrpSpPr>
          <p:grpSpPr>
            <a:xfrm>
              <a:off x="1468228" y="1917381"/>
              <a:ext cx="444366" cy="90529"/>
              <a:chOff x="5457614" y="1425135"/>
              <a:chExt cx="516525" cy="105242"/>
            </a:xfrm>
          </p:grpSpPr>
          <p:sp>
            <p:nvSpPr>
              <p:cNvPr id="69"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70"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71"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72" name="Google Shape;2381;p119"/>
          <p:cNvSpPr txBox="1"/>
          <p:nvPr/>
        </p:nvSpPr>
        <p:spPr>
          <a:xfrm>
            <a:off x="3388504" y="1239020"/>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4</a:t>
            </a:r>
            <a:endParaRPr b="1">
              <a:solidFill>
                <a:schemeClr val="dk1"/>
              </a:solidFill>
              <a:latin typeface="Montserrat"/>
              <a:ea typeface="Montserrat"/>
              <a:cs typeface="Montserrat"/>
              <a:sym typeface="Montserrat"/>
            </a:endParaRPr>
          </a:p>
        </p:txBody>
      </p:sp>
      <p:sp>
        <p:nvSpPr>
          <p:cNvPr id="73" name="Google Shape;2372;p119"/>
          <p:cNvSpPr/>
          <p:nvPr/>
        </p:nvSpPr>
        <p:spPr>
          <a:xfrm rot="19304832" flipV="1">
            <a:off x="748192" y="2893523"/>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2373;p119"/>
          <p:cNvCxnSpPr/>
          <p:nvPr/>
        </p:nvCxnSpPr>
        <p:spPr>
          <a:xfrm>
            <a:off x="4647957"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75" name="Google Shape;2374;p119"/>
          <p:cNvGrpSpPr/>
          <p:nvPr/>
        </p:nvGrpSpPr>
        <p:grpSpPr>
          <a:xfrm>
            <a:off x="4647957" y="1236707"/>
            <a:ext cx="1663200" cy="1308506"/>
            <a:chOff x="1332233" y="1839725"/>
            <a:chExt cx="1663200" cy="1308506"/>
          </a:xfrm>
        </p:grpSpPr>
        <p:sp>
          <p:nvSpPr>
            <p:cNvPr id="76" name="Google Shape;2375;p119"/>
            <p:cNvSpPr/>
            <p:nvPr/>
          </p:nvSpPr>
          <p:spPr>
            <a:xfrm>
              <a:off x="1332233" y="1839725"/>
              <a:ext cx="1663200" cy="1308506"/>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Tiếp tục hoàn thiện code, kiểm thử và sửa lỗi (nếu có)</a:t>
              </a:r>
              <a:endParaRPr b="1">
                <a:solidFill>
                  <a:schemeClr val="tx2">
                    <a:lumMod val="25000"/>
                  </a:schemeClr>
                </a:solidFill>
              </a:endParaRPr>
            </a:p>
          </p:txBody>
        </p:sp>
        <p:sp>
          <p:nvSpPr>
            <p:cNvPr id="77"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78" name="Google Shape;2377;p119"/>
            <p:cNvGrpSpPr/>
            <p:nvPr/>
          </p:nvGrpSpPr>
          <p:grpSpPr>
            <a:xfrm>
              <a:off x="1468228" y="1917381"/>
              <a:ext cx="444366" cy="90529"/>
              <a:chOff x="5457614" y="1425135"/>
              <a:chExt cx="516525" cy="105242"/>
            </a:xfrm>
          </p:grpSpPr>
          <p:sp>
            <p:nvSpPr>
              <p:cNvPr id="79"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80"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81"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82" name="Google Shape;2381;p119"/>
          <p:cNvSpPr txBox="1"/>
          <p:nvPr/>
        </p:nvSpPr>
        <p:spPr>
          <a:xfrm>
            <a:off x="5185929" y="1239020"/>
            <a:ext cx="1069609"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6-7</a:t>
            </a:r>
            <a:endParaRPr b="1">
              <a:solidFill>
                <a:schemeClr val="dk1"/>
              </a:solidFill>
              <a:latin typeface="Montserrat"/>
              <a:ea typeface="Montserrat"/>
              <a:cs typeface="Montserrat"/>
              <a:sym typeface="Montserrat"/>
            </a:endParaRPr>
          </a:p>
        </p:txBody>
      </p:sp>
      <p:cxnSp>
        <p:nvCxnSpPr>
          <p:cNvPr id="92" name="Google Shape;2373;p119"/>
          <p:cNvCxnSpPr/>
          <p:nvPr/>
        </p:nvCxnSpPr>
        <p:spPr>
          <a:xfrm>
            <a:off x="6485971" y="1473018"/>
            <a:ext cx="1661400" cy="0"/>
          </a:xfrm>
          <a:prstGeom prst="straightConnector1">
            <a:avLst/>
          </a:prstGeom>
          <a:noFill/>
          <a:ln w="9525" cap="flat" cmpd="sng">
            <a:solidFill>
              <a:schemeClr val="dk2"/>
            </a:solidFill>
            <a:prstDash val="solid"/>
            <a:round/>
            <a:headEnd type="none" w="med" len="med"/>
            <a:tailEnd type="none" w="med" len="med"/>
          </a:ln>
        </p:spPr>
      </p:cxnSp>
      <p:grpSp>
        <p:nvGrpSpPr>
          <p:cNvPr id="93" name="Google Shape;2374;p119"/>
          <p:cNvGrpSpPr/>
          <p:nvPr/>
        </p:nvGrpSpPr>
        <p:grpSpPr>
          <a:xfrm>
            <a:off x="6485971" y="1236707"/>
            <a:ext cx="1663200" cy="1308506"/>
            <a:chOff x="1332233" y="1839725"/>
            <a:chExt cx="1663200" cy="1308506"/>
          </a:xfrm>
        </p:grpSpPr>
        <p:sp>
          <p:nvSpPr>
            <p:cNvPr id="94" name="Google Shape;2375;p119"/>
            <p:cNvSpPr/>
            <p:nvPr/>
          </p:nvSpPr>
          <p:spPr>
            <a:xfrm>
              <a:off x="1332233" y="1839725"/>
              <a:ext cx="1663200" cy="1308506"/>
            </a:xfrm>
            <a:prstGeom prst="roundRect">
              <a:avLst>
                <a:gd name="adj" fmla="val 14409"/>
              </a:avLst>
            </a:prstGeom>
            <a:solidFill>
              <a:schemeClr val="dk1"/>
            </a:solidFill>
            <a:ln w="9525" cap="flat" cmpd="sng">
              <a:solidFill>
                <a:srgbClr val="3D465E"/>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tx2">
                      <a:lumMod val="25000"/>
                    </a:schemeClr>
                  </a:solidFill>
                  <a:latin typeface="Quicksand"/>
                  <a:ea typeface="Quicksand"/>
                  <a:cs typeface="Quicksand"/>
                  <a:sym typeface="Quicksand"/>
                </a:rPr>
                <a:t>Hoàn tất PPT báo cáo </a:t>
              </a:r>
              <a:endParaRPr b="1">
                <a:solidFill>
                  <a:schemeClr val="tx2">
                    <a:lumMod val="25000"/>
                  </a:schemeClr>
                </a:solidFill>
              </a:endParaRPr>
            </a:p>
          </p:txBody>
        </p:sp>
        <p:sp>
          <p:nvSpPr>
            <p:cNvPr id="95" name="Google Shape;2376;p119"/>
            <p:cNvSpPr/>
            <p:nvPr/>
          </p:nvSpPr>
          <p:spPr>
            <a:xfrm>
              <a:off x="1332533" y="1840700"/>
              <a:ext cx="1662600" cy="234000"/>
            </a:xfrm>
            <a:prstGeom prst="round2SameRect">
              <a:avLst>
                <a:gd name="adj1" fmla="val 50000"/>
                <a:gd name="adj2" fmla="val 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nvGrpSpPr>
            <p:cNvPr id="96" name="Google Shape;2377;p119"/>
            <p:cNvGrpSpPr/>
            <p:nvPr/>
          </p:nvGrpSpPr>
          <p:grpSpPr>
            <a:xfrm>
              <a:off x="1468228" y="1917381"/>
              <a:ext cx="444366" cy="90529"/>
              <a:chOff x="5457614" y="1425135"/>
              <a:chExt cx="516525" cy="105242"/>
            </a:xfrm>
          </p:grpSpPr>
          <p:sp>
            <p:nvSpPr>
              <p:cNvPr id="97" name="Google Shape;2378;p119"/>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98" name="Google Shape;2379;p119"/>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sp>
            <p:nvSpPr>
              <p:cNvPr id="99" name="Google Shape;2380;p119"/>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2">
                      <a:lumMod val="25000"/>
                    </a:schemeClr>
                  </a:solidFill>
                </a:endParaRPr>
              </a:p>
            </p:txBody>
          </p:sp>
        </p:grpSp>
      </p:grpSp>
      <p:sp>
        <p:nvSpPr>
          <p:cNvPr id="100" name="Google Shape;2381;p119"/>
          <p:cNvSpPr txBox="1"/>
          <p:nvPr/>
        </p:nvSpPr>
        <p:spPr>
          <a:xfrm>
            <a:off x="7066332" y="1239020"/>
            <a:ext cx="890597" cy="23363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Tuần 9</a:t>
            </a:r>
            <a:endParaRPr b="1">
              <a:solidFill>
                <a:schemeClr val="dk1"/>
              </a:solidFill>
              <a:latin typeface="Montserrat"/>
              <a:ea typeface="Montserrat"/>
              <a:cs typeface="Montserrat"/>
              <a:sym typeface="Montserrat"/>
            </a:endParaRPr>
          </a:p>
        </p:txBody>
      </p:sp>
      <p:sp>
        <p:nvSpPr>
          <p:cNvPr id="113" name="Google Shape;2372;p119"/>
          <p:cNvSpPr/>
          <p:nvPr/>
        </p:nvSpPr>
        <p:spPr>
          <a:xfrm rot="13028663" flipV="1">
            <a:off x="1646267" y="2893521"/>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72;p119"/>
          <p:cNvSpPr/>
          <p:nvPr/>
        </p:nvSpPr>
        <p:spPr>
          <a:xfrm rot="19304832" flipV="1">
            <a:off x="2578248" y="2893524"/>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72;p119"/>
          <p:cNvSpPr/>
          <p:nvPr/>
        </p:nvSpPr>
        <p:spPr>
          <a:xfrm rot="13028663" flipV="1">
            <a:off x="3476323" y="2893522"/>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72;p119"/>
          <p:cNvSpPr/>
          <p:nvPr/>
        </p:nvSpPr>
        <p:spPr>
          <a:xfrm rot="19304832" flipV="1">
            <a:off x="6239969" y="2900404"/>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72;p119"/>
          <p:cNvSpPr/>
          <p:nvPr/>
        </p:nvSpPr>
        <p:spPr>
          <a:xfrm rot="13028663" flipV="1">
            <a:off x="7138044" y="2900402"/>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72;p119"/>
          <p:cNvSpPr/>
          <p:nvPr/>
        </p:nvSpPr>
        <p:spPr>
          <a:xfrm rot="19304832" flipV="1">
            <a:off x="4413990" y="2899625"/>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2;p119"/>
          <p:cNvSpPr/>
          <p:nvPr/>
        </p:nvSpPr>
        <p:spPr>
          <a:xfrm rot="13028663" flipV="1">
            <a:off x="5312065" y="2899623"/>
            <a:ext cx="1220704" cy="100857"/>
          </a:xfrm>
          <a:prstGeom prst="roundRect">
            <a:avLst>
              <a:gd name="adj"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99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81"/>
                                        </p:tgtEl>
                                        <p:attrNameLst>
                                          <p:attrName>style.visibility</p:attrName>
                                        </p:attrNameLst>
                                      </p:cBhvr>
                                      <p:to>
                                        <p:strVal val="visible"/>
                                      </p:to>
                                    </p:set>
                                    <p:animEffect transition="in" filter="fade">
                                      <p:cBhvr>
                                        <p:cTn id="7" dur="300"/>
                                        <p:tgtEl>
                                          <p:spTgt spid="2381"/>
                                        </p:tgtEl>
                                      </p:cBhvr>
                                    </p:animEffect>
                                  </p:childTnLst>
                                </p:cTn>
                              </p:par>
                              <p:par>
                                <p:cTn id="8" presetID="10" presetClass="entr" presetSubtype="0" fill="hold" nodeType="withEffect">
                                  <p:stCondLst>
                                    <p:cond delay="250"/>
                                  </p:stCondLst>
                                  <p:childTnLst>
                                    <p:set>
                                      <p:cBhvr>
                                        <p:cTn id="9" dur="1" fill="hold">
                                          <p:stCondLst>
                                            <p:cond delay="0"/>
                                          </p:stCondLst>
                                        </p:cTn>
                                        <p:tgtEl>
                                          <p:spTgt spid="2374"/>
                                        </p:tgtEl>
                                        <p:attrNameLst>
                                          <p:attrName>style.visibility</p:attrName>
                                        </p:attrNameLst>
                                      </p:cBhvr>
                                      <p:to>
                                        <p:strVal val="visible"/>
                                      </p:to>
                                    </p:set>
                                    <p:animEffect transition="in" filter="fade">
                                      <p:cBhvr>
                                        <p:cTn id="10" dur="300"/>
                                        <p:tgtEl>
                                          <p:spTgt spid="2374"/>
                                        </p:tgtEl>
                                      </p:cBhvr>
                                    </p:animEffect>
                                  </p:childTnLst>
                                </p:cTn>
                              </p:par>
                              <p:par>
                                <p:cTn id="11" presetID="10" presetClass="entr" presetSubtype="0" fill="hold" nodeType="withEffect">
                                  <p:stCondLst>
                                    <p:cond delay="250"/>
                                  </p:stCondLst>
                                  <p:childTnLst>
                                    <p:set>
                                      <p:cBhvr>
                                        <p:cTn id="12" dur="1" fill="hold">
                                          <p:stCondLst>
                                            <p:cond delay="0"/>
                                          </p:stCondLst>
                                        </p:cTn>
                                        <p:tgtEl>
                                          <p:spTgt spid="2373"/>
                                        </p:tgtEl>
                                        <p:attrNameLst>
                                          <p:attrName>style.visibility</p:attrName>
                                        </p:attrNameLst>
                                      </p:cBhvr>
                                      <p:to>
                                        <p:strVal val="visible"/>
                                      </p:to>
                                    </p:set>
                                    <p:animEffect transition="in" filter="fade">
                                      <p:cBhvr>
                                        <p:cTn id="13" dur="300"/>
                                        <p:tgtEl>
                                          <p:spTgt spid="2373"/>
                                        </p:tgtEl>
                                      </p:cBhvr>
                                    </p:animEffect>
                                  </p:childTnLst>
                                </p:cTn>
                              </p:par>
                            </p:childTnLst>
                          </p:cTn>
                        </p:par>
                        <p:par>
                          <p:cTn id="14" fill="hold">
                            <p:stCondLst>
                              <p:cond delay="550"/>
                            </p:stCondLst>
                            <p:childTnLst>
                              <p:par>
                                <p:cTn id="15" presetID="10"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250"/>
                                        <p:tgtEl>
                                          <p:spTgt spid="73"/>
                                        </p:tgtEl>
                                      </p:cBhvr>
                                    </p:animEffect>
                                  </p:childTnLst>
                                </p:cTn>
                              </p:par>
                            </p:childTnLst>
                          </p:cTn>
                        </p:par>
                        <p:par>
                          <p:cTn id="18" fill="hold">
                            <p:stCondLst>
                              <p:cond delay="8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25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25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050"/>
                            </p:stCondLst>
                            <p:childTnLst>
                              <p:par>
                                <p:cTn id="29" presetID="10" presetClass="entr" presetSubtype="0"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200"/>
                                        <p:tgtEl>
                                          <p:spTgt spid="113"/>
                                        </p:tgtEl>
                                      </p:cBhvr>
                                    </p:animEffec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2400"/>
                                        </p:tgtEl>
                                        <p:attrNameLst>
                                          <p:attrName>style.visibility</p:attrName>
                                        </p:attrNameLst>
                                      </p:cBhvr>
                                      <p:to>
                                        <p:strVal val="visible"/>
                                      </p:to>
                                    </p:set>
                                    <p:animEffect transition="in" filter="fade">
                                      <p:cBhvr>
                                        <p:cTn id="35" dur="200"/>
                                        <p:tgtEl>
                                          <p:spTgt spid="2400"/>
                                        </p:tgtEl>
                                      </p:cBhvr>
                                    </p:animEffect>
                                  </p:childTnLst>
                                </p:cTn>
                              </p:par>
                              <p:par>
                                <p:cTn id="36" presetID="10" presetClass="entr" presetSubtype="0" fill="hold" nodeType="withEffect">
                                  <p:stCondLst>
                                    <p:cond delay="0"/>
                                  </p:stCondLst>
                                  <p:childTnLst>
                                    <p:set>
                                      <p:cBhvr>
                                        <p:cTn id="37" dur="1" fill="hold">
                                          <p:stCondLst>
                                            <p:cond delay="0"/>
                                          </p:stCondLst>
                                        </p:cTn>
                                        <p:tgtEl>
                                          <p:spTgt spid="2401"/>
                                        </p:tgtEl>
                                        <p:attrNameLst>
                                          <p:attrName>style.visibility</p:attrName>
                                        </p:attrNameLst>
                                      </p:cBhvr>
                                      <p:to>
                                        <p:strVal val="visible"/>
                                      </p:to>
                                    </p:set>
                                    <p:animEffect transition="in" filter="fade">
                                      <p:cBhvr>
                                        <p:cTn id="38" dur="200"/>
                                        <p:tgtEl>
                                          <p:spTgt spid="240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08"/>
                                        </p:tgtEl>
                                        <p:attrNameLst>
                                          <p:attrName>style.visibility</p:attrName>
                                        </p:attrNameLst>
                                      </p:cBhvr>
                                      <p:to>
                                        <p:strVal val="visible"/>
                                      </p:to>
                                    </p:set>
                                    <p:animEffect transition="in" filter="fade">
                                      <p:cBhvr>
                                        <p:cTn id="41" dur="200"/>
                                        <p:tgtEl>
                                          <p:spTgt spid="2408"/>
                                        </p:tgtEl>
                                      </p:cBhvr>
                                    </p:animEffect>
                                  </p:childTnLst>
                                </p:cTn>
                              </p:par>
                            </p:childTnLst>
                          </p:cTn>
                        </p:par>
                        <p:par>
                          <p:cTn id="42" fill="hold">
                            <p:stCondLst>
                              <p:cond delay="1450"/>
                            </p:stCondLst>
                            <p:childTnLst>
                              <p:par>
                                <p:cTn id="43" presetID="10" presetClass="entr" presetSubtype="0"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150"/>
                                        <p:tgtEl>
                                          <p:spTgt spid="114"/>
                                        </p:tgtEl>
                                      </p:cBhvr>
                                    </p:animEffect>
                                  </p:childTnLst>
                                </p:cTn>
                              </p:par>
                            </p:childTnLst>
                          </p:cTn>
                        </p:par>
                        <p:par>
                          <p:cTn id="46" fill="hold">
                            <p:stCondLst>
                              <p:cond delay="1600"/>
                            </p:stCondLst>
                            <p:childTnLst>
                              <p:par>
                                <p:cTn id="47" presetID="10"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50"/>
                                        <p:tgtEl>
                                          <p:spTgt spid="64"/>
                                        </p:tgtEl>
                                      </p:cBhvr>
                                    </p:animEffect>
                                  </p:childTnLst>
                                </p:cTn>
                              </p:par>
                              <p:par>
                                <p:cTn id="50" presetID="10"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5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50"/>
                                        <p:tgtEl>
                                          <p:spTgt spid="72"/>
                                        </p:tgtEl>
                                      </p:cBhvr>
                                    </p:animEffect>
                                  </p:childTnLst>
                                </p:cTn>
                              </p:par>
                            </p:childTnLst>
                          </p:cTn>
                        </p:par>
                        <p:par>
                          <p:cTn id="56" fill="hold">
                            <p:stCondLst>
                              <p:cond delay="1750"/>
                            </p:stCondLst>
                            <p:childTnLst>
                              <p:par>
                                <p:cTn id="57" presetID="10" presetClass="entr" presetSubtype="0" fill="hold" grpId="0" nodeType="after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100"/>
                                        <p:tgtEl>
                                          <p:spTgt spid="115"/>
                                        </p:tgtEl>
                                      </p:cBhvr>
                                    </p:animEffect>
                                  </p:childTnLst>
                                </p:cTn>
                              </p:par>
                            </p:childTnLst>
                          </p:cTn>
                        </p:par>
                        <p:par>
                          <p:cTn id="60" fill="hold">
                            <p:stCondLst>
                              <p:cond delay="1850"/>
                            </p:stCondLst>
                            <p:childTnLst>
                              <p:par>
                                <p:cTn id="61" presetID="10" presetClass="entr" presetSubtype="0" fill="hold" nodeType="afterEffect">
                                  <p:stCondLst>
                                    <p:cond delay="0"/>
                                  </p:stCondLst>
                                  <p:childTnLst>
                                    <p:set>
                                      <p:cBhvr>
                                        <p:cTn id="62" dur="1" fill="hold">
                                          <p:stCondLst>
                                            <p:cond delay="0"/>
                                          </p:stCondLst>
                                        </p:cTn>
                                        <p:tgtEl>
                                          <p:spTgt spid="2382"/>
                                        </p:tgtEl>
                                        <p:attrNameLst>
                                          <p:attrName>style.visibility</p:attrName>
                                        </p:attrNameLst>
                                      </p:cBhvr>
                                      <p:to>
                                        <p:strVal val="visible"/>
                                      </p:to>
                                    </p:set>
                                    <p:animEffect transition="in" filter="fade">
                                      <p:cBhvr>
                                        <p:cTn id="63" dur="100"/>
                                        <p:tgtEl>
                                          <p:spTgt spid="2382"/>
                                        </p:tgtEl>
                                      </p:cBhvr>
                                    </p:animEffect>
                                  </p:childTnLst>
                                </p:cTn>
                              </p:par>
                              <p:par>
                                <p:cTn id="64" presetID="10" presetClass="entr" presetSubtype="0" fill="hold" nodeType="withEffect">
                                  <p:stCondLst>
                                    <p:cond delay="0"/>
                                  </p:stCondLst>
                                  <p:childTnLst>
                                    <p:set>
                                      <p:cBhvr>
                                        <p:cTn id="65" dur="1" fill="hold">
                                          <p:stCondLst>
                                            <p:cond delay="0"/>
                                          </p:stCondLst>
                                        </p:cTn>
                                        <p:tgtEl>
                                          <p:spTgt spid="2383"/>
                                        </p:tgtEl>
                                        <p:attrNameLst>
                                          <p:attrName>style.visibility</p:attrName>
                                        </p:attrNameLst>
                                      </p:cBhvr>
                                      <p:to>
                                        <p:strVal val="visible"/>
                                      </p:to>
                                    </p:set>
                                    <p:animEffect transition="in" filter="fade">
                                      <p:cBhvr>
                                        <p:cTn id="66" dur="100"/>
                                        <p:tgtEl>
                                          <p:spTgt spid="23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90"/>
                                        </p:tgtEl>
                                        <p:attrNameLst>
                                          <p:attrName>style.visibility</p:attrName>
                                        </p:attrNameLst>
                                      </p:cBhvr>
                                      <p:to>
                                        <p:strVal val="visible"/>
                                      </p:to>
                                    </p:set>
                                    <p:animEffect transition="in" filter="fade">
                                      <p:cBhvr>
                                        <p:cTn id="69" dur="100"/>
                                        <p:tgtEl>
                                          <p:spTgt spid="2390"/>
                                        </p:tgtEl>
                                      </p:cBhvr>
                                    </p:animEffect>
                                  </p:childTnLst>
                                </p:cTn>
                              </p:par>
                            </p:childTnLst>
                          </p:cTn>
                        </p:par>
                        <p:par>
                          <p:cTn id="70" fill="hold">
                            <p:stCondLst>
                              <p:cond delay="1950"/>
                            </p:stCondLst>
                            <p:childTnLst>
                              <p:par>
                                <p:cTn id="71" presetID="10" presetClass="entr" presetSubtype="0" fill="hold" grpId="0" nodeType="after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fade">
                                      <p:cBhvr>
                                        <p:cTn id="73" dur="10"/>
                                        <p:tgtEl>
                                          <p:spTgt spid="118"/>
                                        </p:tgtEl>
                                      </p:cBhvr>
                                    </p:animEffect>
                                  </p:childTnLst>
                                </p:cTn>
                              </p:par>
                            </p:childTnLst>
                          </p:cTn>
                        </p:par>
                        <p:par>
                          <p:cTn id="74" fill="hold">
                            <p:stCondLst>
                              <p:cond delay="1960"/>
                            </p:stCondLst>
                            <p:childTnLst>
                              <p:par>
                                <p:cTn id="75" presetID="10" presetClass="entr" presetSubtype="0" fill="hold"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
                                        <p:tgtEl>
                                          <p:spTgt spid="74"/>
                                        </p:tgtEl>
                                      </p:cBhvr>
                                    </p:animEffect>
                                  </p:childTnLst>
                                </p:cTn>
                              </p:par>
                              <p:par>
                                <p:cTn id="78" presetID="10" presetClass="entr" presetSubtype="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10"/>
                                        <p:tgtEl>
                                          <p:spTgt spid="7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10"/>
                                        <p:tgtEl>
                                          <p:spTgt spid="82"/>
                                        </p:tgtEl>
                                      </p:cBhvr>
                                    </p:animEffect>
                                  </p:childTnLst>
                                </p:cTn>
                              </p:par>
                            </p:childTnLst>
                          </p:cTn>
                        </p:par>
                        <p:par>
                          <p:cTn id="84" fill="hold">
                            <p:stCondLst>
                              <p:cond delay="1970"/>
                            </p:stCondLst>
                            <p:childTnLst>
                              <p:par>
                                <p:cTn id="85" presetID="10" presetClass="entr" presetSubtype="0" fill="hold" grpId="0" nodeType="afterEffect">
                                  <p:stCondLst>
                                    <p:cond delay="0"/>
                                  </p:stCondLst>
                                  <p:childTnLst>
                                    <p:set>
                                      <p:cBhvr>
                                        <p:cTn id="86" dur="1" fill="hold">
                                          <p:stCondLst>
                                            <p:cond delay="0"/>
                                          </p:stCondLst>
                                        </p:cTn>
                                        <p:tgtEl>
                                          <p:spTgt spid="119"/>
                                        </p:tgtEl>
                                        <p:attrNameLst>
                                          <p:attrName>style.visibility</p:attrName>
                                        </p:attrNameLst>
                                      </p:cBhvr>
                                      <p:to>
                                        <p:strVal val="visible"/>
                                      </p:to>
                                    </p:set>
                                    <p:animEffect transition="in" filter="fade">
                                      <p:cBhvr>
                                        <p:cTn id="87" dur="110"/>
                                        <p:tgtEl>
                                          <p:spTgt spid="119"/>
                                        </p:tgtEl>
                                      </p:cBhvr>
                                    </p:animEffect>
                                  </p:childTnLst>
                                </p:cTn>
                              </p:par>
                            </p:childTnLst>
                          </p:cTn>
                        </p:par>
                        <p:par>
                          <p:cTn id="88" fill="hold">
                            <p:stCondLst>
                              <p:cond delay="2080"/>
                            </p:stCondLst>
                            <p:childTnLst>
                              <p:par>
                                <p:cTn id="89" presetID="10" presetClass="entr" presetSubtype="0" fill="hold" nodeType="afterEffect">
                                  <p:stCondLst>
                                    <p:cond delay="0"/>
                                  </p:stCondLst>
                                  <p:childTnLst>
                                    <p:set>
                                      <p:cBhvr>
                                        <p:cTn id="90" dur="1" fill="hold">
                                          <p:stCondLst>
                                            <p:cond delay="0"/>
                                          </p:stCondLst>
                                        </p:cTn>
                                        <p:tgtEl>
                                          <p:spTgt spid="2409"/>
                                        </p:tgtEl>
                                        <p:attrNameLst>
                                          <p:attrName>style.visibility</p:attrName>
                                        </p:attrNameLst>
                                      </p:cBhvr>
                                      <p:to>
                                        <p:strVal val="visible"/>
                                      </p:to>
                                    </p:set>
                                    <p:animEffect transition="in" filter="fade">
                                      <p:cBhvr>
                                        <p:cTn id="91" dur="110"/>
                                        <p:tgtEl>
                                          <p:spTgt spid="2409"/>
                                        </p:tgtEl>
                                      </p:cBhvr>
                                    </p:animEffect>
                                  </p:childTnLst>
                                </p:cTn>
                              </p:par>
                              <p:par>
                                <p:cTn id="92" presetID="10" presetClass="entr" presetSubtype="0" fill="hold" nodeType="withEffect">
                                  <p:stCondLst>
                                    <p:cond delay="0"/>
                                  </p:stCondLst>
                                  <p:childTnLst>
                                    <p:set>
                                      <p:cBhvr>
                                        <p:cTn id="93" dur="1" fill="hold">
                                          <p:stCondLst>
                                            <p:cond delay="0"/>
                                          </p:stCondLst>
                                        </p:cTn>
                                        <p:tgtEl>
                                          <p:spTgt spid="2410"/>
                                        </p:tgtEl>
                                        <p:attrNameLst>
                                          <p:attrName>style.visibility</p:attrName>
                                        </p:attrNameLst>
                                      </p:cBhvr>
                                      <p:to>
                                        <p:strVal val="visible"/>
                                      </p:to>
                                    </p:set>
                                    <p:animEffect transition="in" filter="fade">
                                      <p:cBhvr>
                                        <p:cTn id="94" dur="110"/>
                                        <p:tgtEl>
                                          <p:spTgt spid="241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417"/>
                                        </p:tgtEl>
                                        <p:attrNameLst>
                                          <p:attrName>style.visibility</p:attrName>
                                        </p:attrNameLst>
                                      </p:cBhvr>
                                      <p:to>
                                        <p:strVal val="visible"/>
                                      </p:to>
                                    </p:set>
                                    <p:animEffect transition="in" filter="fade">
                                      <p:cBhvr>
                                        <p:cTn id="97" dur="110"/>
                                        <p:tgtEl>
                                          <p:spTgt spid="2417"/>
                                        </p:tgtEl>
                                      </p:cBhvr>
                                    </p:animEffect>
                                  </p:childTnLst>
                                </p:cTn>
                              </p:par>
                            </p:childTnLst>
                          </p:cTn>
                        </p:par>
                        <p:par>
                          <p:cTn id="98" fill="hold">
                            <p:stCondLst>
                              <p:cond delay="2190"/>
                            </p:stCondLst>
                            <p:childTnLst>
                              <p:par>
                                <p:cTn id="99" presetID="10" presetClass="entr" presetSubtype="0" fill="hold" grpId="0"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60"/>
                                        <p:tgtEl>
                                          <p:spTgt spid="116"/>
                                        </p:tgtEl>
                                      </p:cBhvr>
                                    </p:animEffect>
                                  </p:childTnLst>
                                </p:cTn>
                              </p:par>
                            </p:childTnLst>
                          </p:cTn>
                        </p:par>
                        <p:par>
                          <p:cTn id="102" fill="hold">
                            <p:stCondLst>
                              <p:cond delay="2250"/>
                            </p:stCondLst>
                            <p:childTnLst>
                              <p:par>
                                <p:cTn id="103" presetID="10" presetClass="entr" presetSubtype="0" fill="hold" nodeType="after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fade">
                                      <p:cBhvr>
                                        <p:cTn id="105" dur="60"/>
                                        <p:tgtEl>
                                          <p:spTgt spid="92"/>
                                        </p:tgtEl>
                                      </p:cBhvr>
                                    </p:animEffect>
                                  </p:childTnLst>
                                </p:cTn>
                              </p:par>
                              <p:par>
                                <p:cTn id="106" presetID="10" presetClass="entr" presetSubtype="0" fill="hold" nodeType="withEffect">
                                  <p:stCondLst>
                                    <p:cond delay="0"/>
                                  </p:stCondLst>
                                  <p:childTnLst>
                                    <p:set>
                                      <p:cBhvr>
                                        <p:cTn id="107" dur="1" fill="hold">
                                          <p:stCondLst>
                                            <p:cond delay="0"/>
                                          </p:stCondLst>
                                        </p:cTn>
                                        <p:tgtEl>
                                          <p:spTgt spid="93"/>
                                        </p:tgtEl>
                                        <p:attrNameLst>
                                          <p:attrName>style.visibility</p:attrName>
                                        </p:attrNameLst>
                                      </p:cBhvr>
                                      <p:to>
                                        <p:strVal val="visible"/>
                                      </p:to>
                                    </p:set>
                                    <p:animEffect transition="in" filter="fade">
                                      <p:cBhvr>
                                        <p:cTn id="108" dur="60"/>
                                        <p:tgtEl>
                                          <p:spTgt spid="9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0"/>
                                        </p:tgtEl>
                                        <p:attrNameLst>
                                          <p:attrName>style.visibility</p:attrName>
                                        </p:attrNameLst>
                                      </p:cBhvr>
                                      <p:to>
                                        <p:strVal val="visible"/>
                                      </p:to>
                                    </p:set>
                                    <p:animEffect transition="in" filter="fade">
                                      <p:cBhvr>
                                        <p:cTn id="111" dur="60"/>
                                        <p:tgtEl>
                                          <p:spTgt spid="100"/>
                                        </p:tgtEl>
                                      </p:cBhvr>
                                    </p:animEffect>
                                  </p:childTnLst>
                                </p:cTn>
                              </p:par>
                            </p:childTnLst>
                          </p:cTn>
                        </p:par>
                        <p:par>
                          <p:cTn id="112" fill="hold">
                            <p:stCondLst>
                              <p:cond delay="2310"/>
                            </p:stCondLst>
                            <p:childTnLst>
                              <p:par>
                                <p:cTn id="113" presetID="10" presetClass="entr" presetSubtype="0" fill="hold" grpId="0" nodeType="afterEffect">
                                  <p:stCondLst>
                                    <p:cond delay="0"/>
                                  </p:stCondLst>
                                  <p:childTnLst>
                                    <p:set>
                                      <p:cBhvr>
                                        <p:cTn id="114" dur="1" fill="hold">
                                          <p:stCondLst>
                                            <p:cond delay="0"/>
                                          </p:stCondLst>
                                        </p:cTn>
                                        <p:tgtEl>
                                          <p:spTgt spid="117"/>
                                        </p:tgtEl>
                                        <p:attrNameLst>
                                          <p:attrName>style.visibility</p:attrName>
                                        </p:attrNameLst>
                                      </p:cBhvr>
                                      <p:to>
                                        <p:strVal val="visible"/>
                                      </p:to>
                                    </p:set>
                                    <p:animEffect transition="in" filter="fade">
                                      <p:cBhvr>
                                        <p:cTn id="115" dur="20"/>
                                        <p:tgtEl>
                                          <p:spTgt spid="117"/>
                                        </p:tgtEl>
                                      </p:cBhvr>
                                    </p:animEffect>
                                  </p:childTnLst>
                                </p:cTn>
                              </p:par>
                            </p:childTnLst>
                          </p:cTn>
                        </p:par>
                        <p:par>
                          <p:cTn id="116" fill="hold">
                            <p:stCondLst>
                              <p:cond delay="2330"/>
                            </p:stCondLst>
                            <p:childTnLst>
                              <p:par>
                                <p:cTn id="117" presetID="10" presetClass="entr" presetSubtype="0" fill="hold" nodeType="afterEffect">
                                  <p:stCondLst>
                                    <p:cond delay="0"/>
                                  </p:stCondLst>
                                  <p:childTnLst>
                                    <p:set>
                                      <p:cBhvr>
                                        <p:cTn id="118" dur="1" fill="hold">
                                          <p:stCondLst>
                                            <p:cond delay="0"/>
                                          </p:stCondLst>
                                        </p:cTn>
                                        <p:tgtEl>
                                          <p:spTgt spid="2391"/>
                                        </p:tgtEl>
                                        <p:attrNameLst>
                                          <p:attrName>style.visibility</p:attrName>
                                        </p:attrNameLst>
                                      </p:cBhvr>
                                      <p:to>
                                        <p:strVal val="visible"/>
                                      </p:to>
                                    </p:set>
                                    <p:animEffect transition="in" filter="fade">
                                      <p:cBhvr>
                                        <p:cTn id="119" dur="20"/>
                                        <p:tgtEl>
                                          <p:spTgt spid="2391"/>
                                        </p:tgtEl>
                                      </p:cBhvr>
                                    </p:animEffect>
                                  </p:childTnLst>
                                </p:cTn>
                              </p:par>
                            </p:childTnLst>
                          </p:cTn>
                        </p:par>
                        <p:par>
                          <p:cTn id="120" fill="hold">
                            <p:stCondLst>
                              <p:cond delay="2350"/>
                            </p:stCondLst>
                            <p:childTnLst>
                              <p:par>
                                <p:cTn id="121" presetID="10" presetClass="entr" presetSubtype="0" fill="hold" nodeType="afterEffect">
                                  <p:stCondLst>
                                    <p:cond delay="0"/>
                                  </p:stCondLst>
                                  <p:childTnLst>
                                    <p:set>
                                      <p:cBhvr>
                                        <p:cTn id="122" dur="1" fill="hold">
                                          <p:stCondLst>
                                            <p:cond delay="0"/>
                                          </p:stCondLst>
                                        </p:cTn>
                                        <p:tgtEl>
                                          <p:spTgt spid="2392"/>
                                        </p:tgtEl>
                                        <p:attrNameLst>
                                          <p:attrName>style.visibility</p:attrName>
                                        </p:attrNameLst>
                                      </p:cBhvr>
                                      <p:to>
                                        <p:strVal val="visible"/>
                                      </p:to>
                                    </p:set>
                                    <p:animEffect transition="in" filter="fade">
                                      <p:cBhvr>
                                        <p:cTn id="123" dur="20"/>
                                        <p:tgtEl>
                                          <p:spTgt spid="239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99"/>
                                        </p:tgtEl>
                                        <p:attrNameLst>
                                          <p:attrName>style.visibility</p:attrName>
                                        </p:attrNameLst>
                                      </p:cBhvr>
                                      <p:to>
                                        <p:strVal val="visible"/>
                                      </p:to>
                                    </p:set>
                                    <p:animEffect transition="in" filter="fade">
                                      <p:cBhvr>
                                        <p:cTn id="126" dur="20"/>
                                        <p:tgtEl>
                                          <p:spTgt spid="2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1" grpId="0"/>
      <p:bldP spid="2390" grpId="0"/>
      <p:bldP spid="2399" grpId="0"/>
      <p:bldP spid="2408" grpId="0"/>
      <p:bldP spid="2417" grpId="0"/>
      <p:bldP spid="63" grpId="0"/>
      <p:bldP spid="72" grpId="0"/>
      <p:bldP spid="73" grpId="0" animBg="1"/>
      <p:bldP spid="82" grpId="0"/>
      <p:bldP spid="100" grpId="0"/>
      <p:bldP spid="113" grpId="0" animBg="1"/>
      <p:bldP spid="114" grpId="0" animBg="1"/>
      <p:bldP spid="115" grpId="0" animBg="1"/>
      <p:bldP spid="116" grpId="0" animBg="1"/>
      <p:bldP spid="117" grpId="0" animBg="1"/>
      <p:bldP spid="118" grpId="0" animBg="1"/>
      <p:bldP spid="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0" name="Google Shape;1350;p88"/>
          <p:cNvSpPr txBox="1">
            <a:spLocks noGrp="1"/>
          </p:cNvSpPr>
          <p:nvPr>
            <p:ph type="title"/>
          </p:nvPr>
        </p:nvSpPr>
        <p:spPr>
          <a:xfrm>
            <a:off x="2008625" y="560906"/>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Giới thiệu – đặt vấn đề</a:t>
            </a:r>
            <a:endParaRPr sz="320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Kinh nghiệm mở shop quần áo chi tiết nhất cho người mới bắt đầ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 y="1476423"/>
            <a:ext cx="3532505" cy="2649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94808" y="1476423"/>
            <a:ext cx="4309112" cy="2308324"/>
          </a:xfrm>
          <a:prstGeom prst="rect">
            <a:avLst/>
          </a:prstGeom>
          <a:noFill/>
        </p:spPr>
        <p:txBody>
          <a:bodyPr wrap="square" rtlCol="0">
            <a:spAutoFit/>
          </a:bodyPr>
          <a:lstStyle/>
          <a:p>
            <a:r>
              <a:rPr lang="en-US" sz="1600">
                <a:latin typeface="Calibri Light" panose="020F0302020204030204" pitchFamily="34" charset="0"/>
                <a:ea typeface="Nirmala UI" panose="020B0502040204020203" pitchFamily="34" charset="0"/>
                <a:cs typeface="Calibri Light" panose="020F0302020204030204" pitchFamily="34" charset="0"/>
              </a:rPr>
              <a:t>Một cửa hàng quần áo thời trang </a:t>
            </a:r>
            <a:r>
              <a:rPr lang="en-US" sz="1600" b="1">
                <a:latin typeface="Calibri Light" panose="020F0302020204030204" pitchFamily="34" charset="0"/>
                <a:ea typeface="Nirmala UI" panose="020B0502040204020203" pitchFamily="34" charset="0"/>
                <a:cs typeface="Calibri Light" panose="020F0302020204030204" pitchFamily="34" charset="0"/>
              </a:rPr>
              <a:t>THE SKY </a:t>
            </a:r>
            <a:r>
              <a:rPr lang="en-US" sz="1600">
                <a:latin typeface="Calibri Light" panose="020F0302020204030204" pitchFamily="34" charset="0"/>
                <a:ea typeface="Nirmala UI" panose="020B0502040204020203" pitchFamily="34" charset="0"/>
                <a:cs typeface="Calibri Light" panose="020F0302020204030204" pitchFamily="34" charset="0"/>
              </a:rPr>
              <a:t>thực hiện công việc quản lý bán hàng bao gồm những công việc sau: quản lý thông tin các sản phẩm (áo, quần, nón, phụ kiện …) của cửa hàng, quản lý bán hàng và báo cáo thống kê.</a:t>
            </a: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vi-VN"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spTree>
    <p:extLst>
      <p:ext uri="{BB962C8B-B14F-4D97-AF65-F5344CB8AC3E}">
        <p14:creationId xmlns:p14="http://schemas.microsoft.com/office/powerpoint/2010/main" val="631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Righ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0" name="Google Shape;1350;p88"/>
          <p:cNvSpPr txBox="1">
            <a:spLocks noGrp="1"/>
          </p:cNvSpPr>
          <p:nvPr>
            <p:ph type="title"/>
          </p:nvPr>
        </p:nvSpPr>
        <p:spPr>
          <a:xfrm>
            <a:off x="2008625" y="561259"/>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Giới thiệu – đặt vấn đề</a:t>
            </a:r>
            <a:endParaRPr sz="320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60068" y="2222778"/>
            <a:ext cx="4309112" cy="2308324"/>
          </a:xfrm>
          <a:prstGeom prst="rect">
            <a:avLst/>
          </a:prstGeom>
          <a:noFill/>
        </p:spPr>
        <p:txBody>
          <a:bodyPr wrap="square" rtlCol="0">
            <a:spAutoFit/>
          </a:bodyPr>
          <a:lstStyle/>
          <a:p>
            <a:r>
              <a:rPr lang="vi-VN" sz="1600">
                <a:latin typeface="Calibri Light" panose="020F0302020204030204" pitchFamily="34" charset="0"/>
                <a:ea typeface="Nirmala UI" panose="020B0502040204020203" pitchFamily="34" charset="0"/>
                <a:cs typeface="Calibri Light" panose="020F0302020204030204" pitchFamily="34" charset="0"/>
              </a:rPr>
              <a:t>Trước khi có chương trình, nhân viên của cửa hàng quần áo thời trang </a:t>
            </a:r>
            <a:r>
              <a:rPr lang="vi-VN" sz="1600" b="1">
                <a:latin typeface="Calibri Light" panose="020F0302020204030204" pitchFamily="34" charset="0"/>
                <a:ea typeface="Nirmala UI" panose="020B0502040204020203" pitchFamily="34" charset="0"/>
                <a:cs typeface="Calibri Light" panose="020F0302020204030204" pitchFamily="34" charset="0"/>
              </a:rPr>
              <a:t>THE SKY </a:t>
            </a:r>
            <a:r>
              <a:rPr lang="vi-VN" sz="1600">
                <a:latin typeface="Calibri Light" panose="020F0302020204030204" pitchFamily="34" charset="0"/>
                <a:ea typeface="Nirmala UI" panose="020B0502040204020203" pitchFamily="34" charset="0"/>
                <a:cs typeface="Calibri Light" panose="020F0302020204030204" pitchFamily="34" charset="0"/>
              </a:rPr>
              <a:t>quản lý đơn hàng bằng công cụ Microsoft Excel, mỗi đơn hàng là mỗi file Excel</a:t>
            </a:r>
            <a:r>
              <a:rPr lang="en-US" sz="1600">
                <a:latin typeface="Calibri Light" panose="020F0302020204030204" pitchFamily="34" charset="0"/>
                <a:ea typeface="Nirmala UI" panose="020B0502040204020203" pitchFamily="34" charset="0"/>
                <a:cs typeface="Calibri Light" panose="020F0302020204030204" pitchFamily="34" charset="0"/>
              </a:rPr>
              <a:t> =&gt; T</a:t>
            </a:r>
            <a:r>
              <a:rPr lang="vi-VN" sz="1600">
                <a:latin typeface="Calibri Light" panose="020F0302020204030204" pitchFamily="34" charset="0"/>
                <a:ea typeface="Nirmala UI" panose="020B0502040204020203" pitchFamily="34" charset="0"/>
                <a:cs typeface="Calibri Light" panose="020F0302020204030204" pitchFamily="34" charset="0"/>
              </a:rPr>
              <a:t>ốn thời gian, chi phí</a:t>
            </a:r>
            <a:r>
              <a:rPr lang="en-US" sz="1600">
                <a:latin typeface="Calibri Light" panose="020F0302020204030204" pitchFamily="34" charset="0"/>
                <a:ea typeface="Nirmala UI" panose="020B0502040204020203" pitchFamily="34" charset="0"/>
                <a:cs typeface="Calibri Light" panose="020F0302020204030204" pitchFamily="34" charset="0"/>
              </a:rPr>
              <a:t>,</a:t>
            </a:r>
            <a:r>
              <a:rPr lang="vi-VN" sz="1600">
                <a:latin typeface="Calibri Light" panose="020F0302020204030204" pitchFamily="34" charset="0"/>
                <a:ea typeface="Nirmala UI" panose="020B0502040204020203" pitchFamily="34" charset="0"/>
                <a:cs typeface="Calibri Light" panose="020F0302020204030204" pitchFamily="34" charset="0"/>
              </a:rPr>
              <a:t> khó tìm và truy vấn các thông tin cũ.</a:t>
            </a: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vi-VN"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a:p>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pic>
        <p:nvPicPr>
          <p:cNvPr id="2" name="Picture 1"/>
          <p:cNvPicPr>
            <a:picLocks noChangeAspect="1"/>
          </p:cNvPicPr>
          <p:nvPr/>
        </p:nvPicPr>
        <p:blipFill>
          <a:blip r:embed="rId3"/>
          <a:stretch>
            <a:fillRect/>
          </a:stretch>
        </p:blipFill>
        <p:spPr>
          <a:xfrm>
            <a:off x="4991099" y="2222778"/>
            <a:ext cx="4152901" cy="2920722"/>
          </a:xfrm>
          <a:prstGeom prst="rect">
            <a:avLst/>
          </a:prstGeom>
        </p:spPr>
      </p:pic>
      <p:sp>
        <p:nvSpPr>
          <p:cNvPr id="9" name="TextBox 8"/>
          <p:cNvSpPr txBox="1"/>
          <p:nvPr/>
        </p:nvSpPr>
        <p:spPr>
          <a:xfrm>
            <a:off x="560068" y="1458509"/>
            <a:ext cx="6236972" cy="584775"/>
          </a:xfrm>
          <a:prstGeom prst="rect">
            <a:avLst/>
          </a:prstGeom>
          <a:noFill/>
        </p:spPr>
        <p:txBody>
          <a:bodyPr wrap="square" rtlCol="0">
            <a:spAutoFit/>
          </a:bodyPr>
          <a:lstStyle/>
          <a:p>
            <a:r>
              <a:rPr lang="vi-VN" sz="1600">
                <a:latin typeface="Calibri Light" panose="020F0302020204030204" pitchFamily="34" charset="0"/>
                <a:ea typeface="Nirmala UI" panose="020B0502040204020203" pitchFamily="34" charset="0"/>
                <a:cs typeface="Calibri Light" panose="020F0302020204030204" pitchFamily="34" charset="0"/>
              </a:rPr>
              <a:t>Yêu cầu cần có một chương trình giúp cửa hàng quản lý hoạt động bán hàng một cách nhanh chóng, chính xác và tiện lợi.</a:t>
            </a:r>
            <a:endParaRPr lang="en-US" sz="1600">
              <a:latin typeface="Calibri Light" panose="020F0302020204030204" pitchFamily="34" charset="0"/>
              <a:ea typeface="Nirmala UI" panose="020B0502040204020203" pitchFamily="34" charset="0"/>
              <a:cs typeface="Calibri Light" panose="020F0302020204030204" pitchFamily="34" charset="0"/>
            </a:endParaRPr>
          </a:p>
        </p:txBody>
      </p:sp>
    </p:spTree>
    <p:extLst>
      <p:ext uri="{BB962C8B-B14F-4D97-AF65-F5344CB8AC3E}">
        <p14:creationId xmlns:p14="http://schemas.microsoft.com/office/powerpoint/2010/main" val="59062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36220" y="1749209"/>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662940" y="2422918"/>
            <a:ext cx="441198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Usecase diagram</a:t>
            </a:r>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547" y="369794"/>
            <a:ext cx="6044453" cy="4370293"/>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5865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28600" y="-149925"/>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83820" y="395638"/>
            <a:ext cx="286512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Đặc tả UC (Bán hàng)</a:t>
            </a:r>
            <a:endParaRPr/>
          </a:p>
        </p:txBody>
      </p:sp>
      <p:pic>
        <p:nvPicPr>
          <p:cNvPr id="2" name="Picture 1"/>
          <p:cNvPicPr>
            <a:picLocks noChangeAspect="1"/>
          </p:cNvPicPr>
          <p:nvPr/>
        </p:nvPicPr>
        <p:blipFill>
          <a:blip r:embed="rId3"/>
          <a:stretch>
            <a:fillRect/>
          </a:stretch>
        </p:blipFill>
        <p:spPr>
          <a:xfrm>
            <a:off x="3408829" y="0"/>
            <a:ext cx="5688105" cy="5129927"/>
          </a:xfrm>
          <a:prstGeom prst="rect">
            <a:avLst/>
          </a:prstGeom>
        </p:spPr>
      </p:pic>
    </p:spTree>
    <p:extLst>
      <p:ext uri="{BB962C8B-B14F-4D97-AF65-F5344CB8AC3E}">
        <p14:creationId xmlns:p14="http://schemas.microsoft.com/office/powerpoint/2010/main" val="33707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5" name="Google Shape;1495;p92"/>
          <p:cNvSpPr txBox="1">
            <a:spLocks noGrp="1"/>
          </p:cNvSpPr>
          <p:nvPr>
            <p:ph type="title"/>
          </p:nvPr>
        </p:nvSpPr>
        <p:spPr>
          <a:xfrm>
            <a:off x="-228600" y="-149925"/>
            <a:ext cx="3715276" cy="9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Phần phân tích</a:t>
            </a:r>
            <a:endParaRPr sz="2800"/>
          </a:p>
        </p:txBody>
      </p:sp>
      <p:sp>
        <p:nvSpPr>
          <p:cNvPr id="1496" name="Google Shape;1496;p92"/>
          <p:cNvSpPr txBox="1">
            <a:spLocks noGrp="1"/>
          </p:cNvSpPr>
          <p:nvPr>
            <p:ph type="body" idx="1"/>
          </p:nvPr>
        </p:nvSpPr>
        <p:spPr>
          <a:xfrm>
            <a:off x="-685800" y="397837"/>
            <a:ext cx="4411980" cy="571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Đặc tả UC (Tạo đơn hàng)</a:t>
            </a:r>
            <a:endParaRPr/>
          </a:p>
        </p:txBody>
      </p:sp>
      <p:pic>
        <p:nvPicPr>
          <p:cNvPr id="2" name="Picture 1"/>
          <p:cNvPicPr>
            <a:picLocks noChangeAspect="1"/>
          </p:cNvPicPr>
          <p:nvPr/>
        </p:nvPicPr>
        <p:blipFill rotWithShape="1">
          <a:blip r:embed="rId3"/>
          <a:srcRect l="1656" t="4172" r="1760" b="2204"/>
          <a:stretch/>
        </p:blipFill>
        <p:spPr>
          <a:xfrm>
            <a:off x="205740" y="766777"/>
            <a:ext cx="4236720" cy="4064303"/>
          </a:xfrm>
          <a:prstGeom prst="rect">
            <a:avLst/>
          </a:prstGeom>
        </p:spPr>
        <p:style>
          <a:lnRef idx="1">
            <a:schemeClr val="dk1"/>
          </a:lnRef>
          <a:fillRef idx="2">
            <a:schemeClr val="dk1"/>
          </a:fillRef>
          <a:effectRef idx="1">
            <a:schemeClr val="dk1"/>
          </a:effectRef>
          <a:fontRef idx="minor">
            <a:schemeClr val="dk1"/>
          </a:fontRef>
        </p:style>
      </p:pic>
      <p:sp>
        <p:nvSpPr>
          <p:cNvPr id="4" name="TextBox 3"/>
          <p:cNvSpPr txBox="1"/>
          <p:nvPr/>
        </p:nvSpPr>
        <p:spPr>
          <a:xfrm>
            <a:off x="1629038" y="4827551"/>
            <a:ext cx="1388522"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Activity Diagram</a:t>
            </a:r>
          </a:p>
        </p:txBody>
      </p:sp>
      <p:sp>
        <p:nvSpPr>
          <p:cNvPr id="8" name="TextBox 7"/>
          <p:cNvSpPr txBox="1"/>
          <p:nvPr/>
        </p:nvSpPr>
        <p:spPr>
          <a:xfrm>
            <a:off x="6018861" y="4827551"/>
            <a:ext cx="1550424" cy="307777"/>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Sequence Diagram</a:t>
            </a:r>
          </a:p>
        </p:txBody>
      </p:sp>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4693024" y="0"/>
            <a:ext cx="4329952" cy="4827551"/>
          </a:xfrm>
          <a:prstGeom prst="rect">
            <a:avLst/>
          </a:prstGeom>
          <a:ln/>
        </p:spPr>
        <p:style>
          <a:lnRef idx="1">
            <a:schemeClr val="dk1"/>
          </a:lnRef>
          <a:fillRef idx="2">
            <a:schemeClr val="dk1"/>
          </a:fillRef>
          <a:effectRef idx="1">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1022639" y="0"/>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Phần thiết kế</a:t>
            </a:r>
            <a:endParaRPr/>
          </a:p>
        </p:txBody>
      </p:sp>
      <p:sp>
        <p:nvSpPr>
          <p:cNvPr id="88" name="Google Shape;1496;p92"/>
          <p:cNvSpPr txBox="1">
            <a:spLocks noGrp="1"/>
          </p:cNvSpPr>
          <p:nvPr>
            <p:ph type="body" idx="1"/>
          </p:nvPr>
        </p:nvSpPr>
        <p:spPr>
          <a:xfrm>
            <a:off x="3661705" y="89547"/>
            <a:ext cx="2910841" cy="466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Class diagram</a:t>
            </a:r>
            <a:endParaRPr sz="1800"/>
          </a:p>
        </p:txBody>
      </p:sp>
      <p:pic>
        <p:nvPicPr>
          <p:cNvPr id="2" name="Picture 1">
            <a:extLst>
              <a:ext uri="{FF2B5EF4-FFF2-40B4-BE49-F238E27FC236}">
                <a16:creationId xmlns:a16="http://schemas.microsoft.com/office/drawing/2014/main" id="{2C7FCFBC-ACE0-EAD1-13B5-4419A1DE7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275" y="555568"/>
            <a:ext cx="7662041" cy="43431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625</Words>
  <Application>Microsoft Office PowerPoint</Application>
  <PresentationFormat>On-screen Show (16:9)</PresentationFormat>
  <Paragraphs>88</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Montserrat</vt:lpstr>
      <vt:lpstr>Montserrat Black</vt:lpstr>
      <vt:lpstr>Arial</vt:lpstr>
      <vt:lpstr>Roboto Condensed Light</vt:lpstr>
      <vt:lpstr>Nirmala UI</vt:lpstr>
      <vt:lpstr>Calibri Light</vt:lpstr>
      <vt:lpstr>Quicksand</vt:lpstr>
      <vt:lpstr>Calibri</vt:lpstr>
      <vt:lpstr>World Usability Day by Slidesgo</vt:lpstr>
      <vt:lpstr>PHÁT TRIỂN ỨNG DỤNG</vt:lpstr>
      <vt:lpstr>Kế hoạch thực hiện</vt:lpstr>
      <vt:lpstr>Kế hoạch thực hiện</vt:lpstr>
      <vt:lpstr>Giới thiệu – đặt vấn đề</vt:lpstr>
      <vt:lpstr>Giới thiệu – đặt vấn đề</vt:lpstr>
      <vt:lpstr>Phần phân tích</vt:lpstr>
      <vt:lpstr>Phần phân tích</vt:lpstr>
      <vt:lpstr>Phần phân tích</vt:lpstr>
      <vt:lpstr>Phần thiết kế</vt:lpstr>
      <vt:lpstr>Phần thiết kế</vt:lpstr>
      <vt:lpstr>Phần thiết kế</vt:lpstr>
      <vt:lpstr>Hiện thực ứng dụng</vt:lpstr>
      <vt:lpstr>Hiện thực ứng dụng</vt:lpstr>
      <vt:lpstr>Hiện thực ứng dụng</vt:lpstr>
      <vt:lpstr>Kiểm thử</vt:lpstr>
      <vt:lpstr>Kết luận – hướng phát triển</vt:lpstr>
      <vt:lpstr>Khởi nghiệp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TRIỂN ỨNG DỤNG</dc:title>
  <cp:lastModifiedBy>Thuan Loren</cp:lastModifiedBy>
  <cp:revision>45</cp:revision>
  <dcterms:modified xsi:type="dcterms:W3CDTF">2022-12-15T16:17:53Z</dcterms:modified>
</cp:coreProperties>
</file>